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8.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9.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0.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707" r:id="rId6"/>
    <p:sldMasterId id="2147483769" r:id="rId7"/>
    <p:sldMasterId id="2147483781" r:id="rId8"/>
    <p:sldMasterId id="2147483793" r:id="rId9"/>
    <p:sldMasterId id="2147483810" r:id="rId10"/>
    <p:sldMasterId id="2147483831" r:id="rId11"/>
    <p:sldMasterId id="2147483873" r:id="rId12"/>
    <p:sldMasterId id="2147483915" r:id="rId13"/>
    <p:sldMasterId id="2147483958" r:id="rId14"/>
  </p:sldMasterIdLst>
  <p:notesMasterIdLst>
    <p:notesMasterId r:id="rId67"/>
  </p:notesMasterIdLst>
  <p:sldIdLst>
    <p:sldId id="388" r:id="rId15"/>
    <p:sldId id="380" r:id="rId16"/>
    <p:sldId id="300" r:id="rId17"/>
    <p:sldId id="2147474004" r:id="rId18"/>
    <p:sldId id="639" r:id="rId19"/>
    <p:sldId id="2147473937" r:id="rId20"/>
    <p:sldId id="2147474000" r:id="rId21"/>
    <p:sldId id="2147474003" r:id="rId22"/>
    <p:sldId id="2147473998" r:id="rId23"/>
    <p:sldId id="2147470890" r:id="rId24"/>
    <p:sldId id="2147470648" r:id="rId25"/>
    <p:sldId id="2147473941" r:id="rId26"/>
    <p:sldId id="260" r:id="rId27"/>
    <p:sldId id="2147473991" r:id="rId28"/>
    <p:sldId id="2147473997" r:id="rId29"/>
    <p:sldId id="335" r:id="rId30"/>
    <p:sldId id="2147473992" r:id="rId31"/>
    <p:sldId id="2147473993" r:id="rId32"/>
    <p:sldId id="261" r:id="rId33"/>
    <p:sldId id="2147473977" r:id="rId34"/>
    <p:sldId id="362" r:id="rId35"/>
    <p:sldId id="363" r:id="rId36"/>
    <p:sldId id="389" r:id="rId37"/>
    <p:sldId id="390" r:id="rId38"/>
    <p:sldId id="2147474002" r:id="rId39"/>
    <p:sldId id="393" r:id="rId40"/>
    <p:sldId id="391" r:id="rId41"/>
    <p:sldId id="2147473996" r:id="rId42"/>
    <p:sldId id="402" r:id="rId43"/>
    <p:sldId id="398" r:id="rId44"/>
    <p:sldId id="2147473936" r:id="rId45"/>
    <p:sldId id="305" r:id="rId46"/>
    <p:sldId id="2147473994" r:id="rId47"/>
    <p:sldId id="2147473978" r:id="rId48"/>
    <p:sldId id="2147473979" r:id="rId49"/>
    <p:sldId id="295" r:id="rId50"/>
    <p:sldId id="2147473980" r:id="rId51"/>
    <p:sldId id="2147473995" r:id="rId52"/>
    <p:sldId id="2147473981" r:id="rId53"/>
    <p:sldId id="765" r:id="rId54"/>
    <p:sldId id="2147470894" r:id="rId55"/>
    <p:sldId id="396" r:id="rId56"/>
    <p:sldId id="2147474001" r:id="rId57"/>
    <p:sldId id="326" r:id="rId58"/>
    <p:sldId id="324" r:id="rId59"/>
    <p:sldId id="2147473982" r:id="rId60"/>
    <p:sldId id="401" r:id="rId61"/>
    <p:sldId id="2147473943" r:id="rId62"/>
    <p:sldId id="2147470828" r:id="rId63"/>
    <p:sldId id="2147377162" r:id="rId64"/>
    <p:sldId id="399" r:id="rId65"/>
    <p:sldId id="214747400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C1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8181B-7E31-48D8-8AC4-AABC7F0B9ACC}" v="3150" dt="2025-03-01T00:44:41.553"/>
    <p1510:client id="{9E88032A-8CE7-0ACB-D810-69D7F3641279}" v="36" dt="2025-02-28T17:23:15.3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99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ir, Jessica (DOH)" userId="S::jessica.bair@doh.wa.gov::92c7fb92-fa2f-41ae-872e-55756fc513c3" providerId="AD" clId="Web-{A2891F1E-A77B-3D80-736E-2505DBDC1969}"/>
    <pc:docChg chg="addSld modSld sldOrd">
      <pc:chgData name="Bair, Jessica (DOH)" userId="S::jessica.bair@doh.wa.gov::92c7fb92-fa2f-41ae-872e-55756fc513c3" providerId="AD" clId="Web-{A2891F1E-A77B-3D80-736E-2505DBDC1969}" dt="2025-02-26T17:14:09.926" v="94" actId="20577"/>
      <pc:docMkLst>
        <pc:docMk/>
      </pc:docMkLst>
      <pc:sldChg chg="ord">
        <pc:chgData name="Bair, Jessica (DOH)" userId="S::jessica.bair@doh.wa.gov::92c7fb92-fa2f-41ae-872e-55756fc513c3" providerId="AD" clId="Web-{A2891F1E-A77B-3D80-736E-2505DBDC1969}" dt="2025-02-26T15:33:35.905" v="56"/>
        <pc:sldMkLst>
          <pc:docMk/>
          <pc:sldMk cId="2552360404" sldId="362"/>
        </pc:sldMkLst>
      </pc:sldChg>
      <pc:sldChg chg="delSp modSp">
        <pc:chgData name="Bair, Jessica (DOH)" userId="S::jessica.bair@doh.wa.gov::92c7fb92-fa2f-41ae-872e-55756fc513c3" providerId="AD" clId="Web-{A2891F1E-A77B-3D80-736E-2505DBDC1969}" dt="2025-02-26T17:14:09.926" v="94" actId="20577"/>
        <pc:sldMkLst>
          <pc:docMk/>
          <pc:sldMk cId="3394278116" sldId="2147473937"/>
        </pc:sldMkLst>
        <pc:spChg chg="mod">
          <ac:chgData name="Bair, Jessica (DOH)" userId="S::jessica.bair@doh.wa.gov::92c7fb92-fa2f-41ae-872e-55756fc513c3" providerId="AD" clId="Web-{A2891F1E-A77B-3D80-736E-2505DBDC1969}" dt="2025-02-26T15:31:30.669" v="4" actId="20577"/>
          <ac:spMkLst>
            <pc:docMk/>
            <pc:sldMk cId="3394278116" sldId="2147473937"/>
            <ac:spMk id="2" creationId="{D26B9B14-B5CC-ED4F-3401-49EB110584AA}"/>
          </ac:spMkLst>
        </pc:spChg>
        <pc:spChg chg="mod">
          <ac:chgData name="Bair, Jessica (DOH)" userId="S::jessica.bair@doh.wa.gov::92c7fb92-fa2f-41ae-872e-55756fc513c3" providerId="AD" clId="Web-{A2891F1E-A77B-3D80-736E-2505DBDC1969}" dt="2025-02-26T17:14:09.926" v="94" actId="20577"/>
          <ac:spMkLst>
            <pc:docMk/>
            <pc:sldMk cId="3394278116" sldId="2147473937"/>
            <ac:spMk id="4" creationId="{A8357057-98CC-B8AD-F168-27D2678C983A}"/>
          </ac:spMkLst>
        </pc:spChg>
      </pc:sldChg>
      <pc:sldChg chg="addSp delSp modSp new ord">
        <pc:chgData name="Bair, Jessica (DOH)" userId="S::jessica.bair@doh.wa.gov::92c7fb92-fa2f-41ae-872e-55756fc513c3" providerId="AD" clId="Web-{A2891F1E-A77B-3D80-736E-2505DBDC1969}" dt="2025-02-26T15:48:16.902" v="76"/>
        <pc:sldMkLst>
          <pc:docMk/>
          <pc:sldMk cId="2596458538" sldId="2147473941"/>
        </pc:sldMkLst>
        <pc:spChg chg="mod">
          <ac:chgData name="Bair, Jessica (DOH)" userId="S::jessica.bair@doh.wa.gov::92c7fb92-fa2f-41ae-872e-55756fc513c3" providerId="AD" clId="Web-{A2891F1E-A77B-3D80-736E-2505DBDC1969}" dt="2025-02-26T15:34:53.219" v="74" actId="20577"/>
          <ac:spMkLst>
            <pc:docMk/>
            <pc:sldMk cId="2596458538" sldId="2147473941"/>
            <ac:spMk id="2" creationId="{9CC32D11-99A6-7AE5-99AC-3E149A191682}"/>
          </ac:spMkLst>
        </pc:spChg>
      </pc:sldChg>
    </pc:docChg>
  </pc:docChgLst>
  <pc:docChgLst>
    <pc:chgData name="Karras, Bryant T  (DOH)" userId="S::bryant.karras@doh.wa.gov::a80e1013-23c7-4dd2-b361-3c83c3287d14" providerId="AD" clId="Web-{A3B59B46-BA21-602D-F6AD-8A7390DC5B71}"/>
    <pc:docChg chg="mod">
      <pc:chgData name="Karras, Bryant T  (DOH)" userId="S::bryant.karras@doh.wa.gov::a80e1013-23c7-4dd2-b361-3c83c3287d14" providerId="AD" clId="Web-{A3B59B46-BA21-602D-F6AD-8A7390DC5B71}" dt="2025-02-26T15:57:17.866" v="0" actId="33475"/>
      <pc:docMkLst>
        <pc:docMk/>
      </pc:docMkLst>
    </pc:docChg>
  </pc:docChgLst>
  <pc:docChgLst>
    <pc:chgData name="Karras, Bryant T  (DOH)" userId="S::bryant.karras@doh.wa.gov::a80e1013-23c7-4dd2-b361-3c83c3287d14" providerId="AD" clId="Web-{6D873543-3BF7-B0E6-AD46-81651D188DCA}"/>
    <pc:docChg chg="modSld">
      <pc:chgData name="Karras, Bryant T  (DOH)" userId="S::bryant.karras@doh.wa.gov::a80e1013-23c7-4dd2-b361-3c83c3287d14" providerId="AD" clId="Web-{6D873543-3BF7-B0E6-AD46-81651D188DCA}" dt="2025-02-28T00:25:54.634" v="3" actId="20577"/>
      <pc:docMkLst>
        <pc:docMk/>
      </pc:docMkLst>
      <pc:sldChg chg="modSp">
        <pc:chgData name="Karras, Bryant T  (DOH)" userId="S::bryant.karras@doh.wa.gov::a80e1013-23c7-4dd2-b361-3c83c3287d14" providerId="AD" clId="Web-{6D873543-3BF7-B0E6-AD46-81651D188DCA}" dt="2025-02-28T00:25:54.634" v="3" actId="20577"/>
        <pc:sldMkLst>
          <pc:docMk/>
          <pc:sldMk cId="1412922132" sldId="388"/>
        </pc:sldMkLst>
        <pc:spChg chg="mod">
          <ac:chgData name="Karras, Bryant T  (DOH)" userId="S::bryant.karras@doh.wa.gov::a80e1013-23c7-4dd2-b361-3c83c3287d14" providerId="AD" clId="Web-{6D873543-3BF7-B0E6-AD46-81651D188DCA}" dt="2025-02-28T00:25:54.634" v="3" actId="20577"/>
          <ac:spMkLst>
            <pc:docMk/>
            <pc:sldMk cId="1412922132" sldId="388"/>
            <ac:spMk id="6" creationId="{B0219979-9B34-7AEC-D6BD-DB7D696F569E}"/>
          </ac:spMkLst>
        </pc:spChg>
      </pc:sldChg>
    </pc:docChg>
  </pc:docChgLst>
  <pc:docChgLst>
    <pc:chgData name="Karras, Bryant T  (DOH)" userId="S::bryant.karras@doh.wa.gov::a80e1013-23c7-4dd2-b361-3c83c3287d14" providerId="AD" clId="Web-{7995DBBA-0502-8C4D-F1E5-DF789B6A6819}"/>
    <pc:docChg chg="addSld delSld modSld">
      <pc:chgData name="Karras, Bryant T  (DOH)" userId="S::bryant.karras@doh.wa.gov::a80e1013-23c7-4dd2-b361-3c83c3287d14" providerId="AD" clId="Web-{7995DBBA-0502-8C4D-F1E5-DF789B6A6819}" dt="2025-02-27T21:50:56.469" v="76" actId="1076"/>
      <pc:docMkLst>
        <pc:docMk/>
      </pc:docMkLst>
      <pc:sldChg chg="modSp add">
        <pc:chgData name="Karras, Bryant T  (DOH)" userId="S::bryant.karras@doh.wa.gov::a80e1013-23c7-4dd2-b361-3c83c3287d14" providerId="AD" clId="Web-{7995DBBA-0502-8C4D-F1E5-DF789B6A6819}" dt="2025-02-27T21:50:56.469" v="76" actId="1076"/>
        <pc:sldMkLst>
          <pc:docMk/>
          <pc:sldMk cId="0" sldId="328"/>
        </pc:sldMkLst>
      </pc:sldChg>
      <pc:sldChg chg="modSp">
        <pc:chgData name="Karras, Bryant T  (DOH)" userId="S::bryant.karras@doh.wa.gov::a80e1013-23c7-4dd2-b361-3c83c3287d14" providerId="AD" clId="Web-{7995DBBA-0502-8C4D-F1E5-DF789B6A6819}" dt="2025-02-27T21:43:03.379" v="32" actId="20577"/>
        <pc:sldMkLst>
          <pc:docMk/>
          <pc:sldMk cId="3394278116" sldId="2147473937"/>
        </pc:sldMkLst>
        <pc:spChg chg="mod">
          <ac:chgData name="Karras, Bryant T  (DOH)" userId="S::bryant.karras@doh.wa.gov::a80e1013-23c7-4dd2-b361-3c83c3287d14" providerId="AD" clId="Web-{7995DBBA-0502-8C4D-F1E5-DF789B6A6819}" dt="2025-02-27T21:43:03.379" v="32" actId="20577"/>
          <ac:spMkLst>
            <pc:docMk/>
            <pc:sldMk cId="3394278116" sldId="2147473937"/>
            <ac:spMk id="4" creationId="{A8357057-98CC-B8AD-F168-27D2678C983A}"/>
          </ac:spMkLst>
        </pc:spChg>
      </pc:sldChg>
      <pc:sldChg chg="addSp delSp modSp new del">
        <pc:chgData name="Karras, Bryant T  (DOH)" userId="S::bryant.karras@doh.wa.gov::a80e1013-23c7-4dd2-b361-3c83c3287d14" providerId="AD" clId="Web-{7995DBBA-0502-8C4D-F1E5-DF789B6A6819}" dt="2025-02-27T21:46:44.228" v="41"/>
        <pc:sldMkLst>
          <pc:docMk/>
          <pc:sldMk cId="694041655" sldId="2147473998"/>
        </pc:sldMkLst>
      </pc:sldChg>
      <pc:sldMasterChg chg="addSldLayout">
        <pc:chgData name="Karras, Bryant T  (DOH)" userId="S::bryant.karras@doh.wa.gov::a80e1013-23c7-4dd2-b361-3c83c3287d14" providerId="AD" clId="Web-{7995DBBA-0502-8C4D-F1E5-DF789B6A6819}" dt="2025-02-27T21:43:35.849" v="33"/>
        <pc:sldMasterMkLst>
          <pc:docMk/>
          <pc:sldMasterMk cId="410421559" sldId="2147483662"/>
        </pc:sldMasterMkLst>
        <pc:sldLayoutChg chg="add replId">
          <pc:chgData name="Karras, Bryant T  (DOH)" userId="S::bryant.karras@doh.wa.gov::a80e1013-23c7-4dd2-b361-3c83c3287d14" providerId="AD" clId="Web-{7995DBBA-0502-8C4D-F1E5-DF789B6A6819}" dt="2025-02-27T21:43:35.849" v="33"/>
          <pc:sldLayoutMkLst>
            <pc:docMk/>
            <pc:sldMasterMk cId="410421559" sldId="2147483662"/>
            <pc:sldLayoutMk cId="3822749990" sldId="2147483830"/>
          </pc:sldLayoutMkLst>
        </pc:sldLayoutChg>
      </pc:sldMasterChg>
    </pc:docChg>
  </pc:docChgLst>
  <pc:docChgLst>
    <pc:chgData name="Leuzzi, Maggie E (DOH)" userId="6d542958-f74b-4c3e-9e67-ec9a019c9ef6" providerId="ADAL" clId="{ACD3F3F2-B938-4046-A637-DB43BED668E8}"/>
    <pc:docChg chg="modSld">
      <pc:chgData name="Leuzzi, Maggie E (DOH)" userId="6d542958-f74b-4c3e-9e67-ec9a019c9ef6" providerId="ADAL" clId="{ACD3F3F2-B938-4046-A637-DB43BED668E8}" dt="2025-02-27T17:17:22.495" v="21" actId="20577"/>
      <pc:docMkLst>
        <pc:docMk/>
      </pc:docMkLst>
      <pc:sldChg chg="modSp mod">
        <pc:chgData name="Leuzzi, Maggie E (DOH)" userId="6d542958-f74b-4c3e-9e67-ec9a019c9ef6" providerId="ADAL" clId="{ACD3F3F2-B938-4046-A637-DB43BED668E8}" dt="2025-02-27T17:14:11.358" v="3" actId="1076"/>
        <pc:sldMkLst>
          <pc:docMk/>
          <pc:sldMk cId="0" sldId="261"/>
        </pc:sldMkLst>
        <pc:spChg chg="mod">
          <ac:chgData name="Leuzzi, Maggie E (DOH)" userId="6d542958-f74b-4c3e-9e67-ec9a019c9ef6" providerId="ADAL" clId="{ACD3F3F2-B938-4046-A637-DB43BED668E8}" dt="2025-02-27T17:14:11.358" v="3" actId="1076"/>
          <ac:spMkLst>
            <pc:docMk/>
            <pc:sldMk cId="0" sldId="261"/>
            <ac:spMk id="2497" creationId="{00000000-0000-0000-0000-000000000000}"/>
          </ac:spMkLst>
        </pc:spChg>
      </pc:sldChg>
      <pc:sldChg chg="modSp">
        <pc:chgData name="Leuzzi, Maggie E (DOH)" userId="6d542958-f74b-4c3e-9e67-ec9a019c9ef6" providerId="ADAL" clId="{ACD3F3F2-B938-4046-A637-DB43BED668E8}" dt="2025-02-27T17:14:30.111" v="6" actId="20577"/>
        <pc:sldMkLst>
          <pc:docMk/>
          <pc:sldMk cId="2552360404" sldId="362"/>
        </pc:sldMkLst>
        <pc:graphicFrameChg chg="mod">
          <ac:chgData name="Leuzzi, Maggie E (DOH)" userId="6d542958-f74b-4c3e-9e67-ec9a019c9ef6" providerId="ADAL" clId="{ACD3F3F2-B938-4046-A637-DB43BED668E8}" dt="2025-02-27T17:14:30.111" v="6" actId="20577"/>
          <ac:graphicFrameMkLst>
            <pc:docMk/>
            <pc:sldMk cId="2552360404" sldId="362"/>
            <ac:graphicFrameMk id="8" creationId="{4EEED503-6262-D93A-F1CC-97A9132ACD66}"/>
          </ac:graphicFrameMkLst>
        </pc:graphicFrameChg>
      </pc:sldChg>
      <pc:sldChg chg="modSp mod">
        <pc:chgData name="Leuzzi, Maggie E (DOH)" userId="6d542958-f74b-4c3e-9e67-ec9a019c9ef6" providerId="ADAL" clId="{ACD3F3F2-B938-4046-A637-DB43BED668E8}" dt="2025-02-27T17:15:07.970" v="8" actId="20577"/>
        <pc:sldMkLst>
          <pc:docMk/>
          <pc:sldMk cId="2937574973" sldId="363"/>
        </pc:sldMkLst>
        <pc:spChg chg="mod">
          <ac:chgData name="Leuzzi, Maggie E (DOH)" userId="6d542958-f74b-4c3e-9e67-ec9a019c9ef6" providerId="ADAL" clId="{ACD3F3F2-B938-4046-A637-DB43BED668E8}" dt="2025-02-27T17:15:07.970" v="8" actId="20577"/>
          <ac:spMkLst>
            <pc:docMk/>
            <pc:sldMk cId="2937574973" sldId="363"/>
            <ac:spMk id="4" creationId="{82003A9B-ECDF-6640-A170-826D147C03F9}"/>
          </ac:spMkLst>
        </pc:spChg>
      </pc:sldChg>
      <pc:sldChg chg="modSp">
        <pc:chgData name="Leuzzi, Maggie E (DOH)" userId="6d542958-f74b-4c3e-9e67-ec9a019c9ef6" providerId="ADAL" clId="{ACD3F3F2-B938-4046-A637-DB43BED668E8}" dt="2025-02-27T17:15:48.415" v="16" actId="20577"/>
        <pc:sldMkLst>
          <pc:docMk/>
          <pc:sldMk cId="2777527426" sldId="392"/>
        </pc:sldMkLst>
      </pc:sldChg>
      <pc:sldChg chg="modSp mod">
        <pc:chgData name="Leuzzi, Maggie E (DOH)" userId="6d542958-f74b-4c3e-9e67-ec9a019c9ef6" providerId="ADAL" clId="{ACD3F3F2-B938-4046-A637-DB43BED668E8}" dt="2025-02-27T17:16:35.631" v="17" actId="20577"/>
        <pc:sldMkLst>
          <pc:docMk/>
          <pc:sldMk cId="1975643361" sldId="2147473978"/>
        </pc:sldMkLst>
        <pc:spChg chg="mod">
          <ac:chgData name="Leuzzi, Maggie E (DOH)" userId="6d542958-f74b-4c3e-9e67-ec9a019c9ef6" providerId="ADAL" clId="{ACD3F3F2-B938-4046-A637-DB43BED668E8}" dt="2025-02-27T17:16:35.631" v="17" actId="20577"/>
          <ac:spMkLst>
            <pc:docMk/>
            <pc:sldMk cId="1975643361" sldId="2147473978"/>
            <ac:spMk id="3" creationId="{C1BC553B-71AE-86C2-DEC3-1B766DE75D7F}"/>
          </ac:spMkLst>
        </pc:spChg>
      </pc:sldChg>
      <pc:sldChg chg="modSp mod">
        <pc:chgData name="Leuzzi, Maggie E (DOH)" userId="6d542958-f74b-4c3e-9e67-ec9a019c9ef6" providerId="ADAL" clId="{ACD3F3F2-B938-4046-A637-DB43BED668E8}" dt="2025-02-27T17:17:22.495" v="21" actId="20577"/>
        <pc:sldMkLst>
          <pc:docMk/>
          <pc:sldMk cId="1831633780" sldId="2147473995"/>
        </pc:sldMkLst>
        <pc:spChg chg="mod">
          <ac:chgData name="Leuzzi, Maggie E (DOH)" userId="6d542958-f74b-4c3e-9e67-ec9a019c9ef6" providerId="ADAL" clId="{ACD3F3F2-B938-4046-A637-DB43BED668E8}" dt="2025-02-27T17:17:22.495" v="21" actId="20577"/>
          <ac:spMkLst>
            <pc:docMk/>
            <pc:sldMk cId="1831633780" sldId="2147473995"/>
            <ac:spMk id="4" creationId="{8A4C065F-B568-FC10-628A-55FC749C7FE5}"/>
          </ac:spMkLst>
        </pc:spChg>
      </pc:sldChg>
      <pc:sldChg chg="modSp mod">
        <pc:chgData name="Leuzzi, Maggie E (DOH)" userId="6d542958-f74b-4c3e-9e67-ec9a019c9ef6" providerId="ADAL" clId="{ACD3F3F2-B938-4046-A637-DB43BED668E8}" dt="2025-02-27T17:12:50.249" v="2" actId="2711"/>
        <pc:sldMkLst>
          <pc:docMk/>
          <pc:sldMk cId="690410965" sldId="2147473996"/>
        </pc:sldMkLst>
        <pc:spChg chg="mod">
          <ac:chgData name="Leuzzi, Maggie E (DOH)" userId="6d542958-f74b-4c3e-9e67-ec9a019c9ef6" providerId="ADAL" clId="{ACD3F3F2-B938-4046-A637-DB43BED668E8}" dt="2025-02-27T17:12:50.249" v="2" actId="2711"/>
          <ac:spMkLst>
            <pc:docMk/>
            <pc:sldMk cId="690410965" sldId="2147473996"/>
            <ac:spMk id="2" creationId="{919F2443-C51A-3A47-2920-416482F59058}"/>
          </ac:spMkLst>
        </pc:spChg>
      </pc:sldChg>
    </pc:docChg>
  </pc:docChgLst>
  <pc:docChgLst>
    <pc:chgData name="Bair, Jessica (DOH)" userId="S::jessica.bair@doh.wa.gov::92c7fb92-fa2f-41ae-872e-55756fc513c3" providerId="AD" clId="Web-{9E88032A-8CE7-0ACB-D810-69D7F3641279}"/>
    <pc:docChg chg="modSld">
      <pc:chgData name="Bair, Jessica (DOH)" userId="S::jessica.bair@doh.wa.gov::92c7fb92-fa2f-41ae-872e-55756fc513c3" providerId="AD" clId="Web-{9E88032A-8CE7-0ACB-D810-69D7F3641279}" dt="2025-02-28T17:23:13.799" v="32" actId="20577"/>
      <pc:docMkLst>
        <pc:docMk/>
      </pc:docMkLst>
      <pc:sldChg chg="modSp">
        <pc:chgData name="Bair, Jessica (DOH)" userId="S::jessica.bair@doh.wa.gov::92c7fb92-fa2f-41ae-872e-55756fc513c3" providerId="AD" clId="Web-{9E88032A-8CE7-0ACB-D810-69D7F3641279}" dt="2025-02-28T17:21:54.891" v="8" actId="20577"/>
        <pc:sldMkLst>
          <pc:docMk/>
          <pc:sldMk cId="1412922132" sldId="388"/>
        </pc:sldMkLst>
        <pc:spChg chg="mod">
          <ac:chgData name="Bair, Jessica (DOH)" userId="S::jessica.bair@doh.wa.gov::92c7fb92-fa2f-41ae-872e-55756fc513c3" providerId="AD" clId="Web-{9E88032A-8CE7-0ACB-D810-69D7F3641279}" dt="2025-02-28T17:21:54.891" v="8" actId="20577"/>
          <ac:spMkLst>
            <pc:docMk/>
            <pc:sldMk cId="1412922132" sldId="388"/>
            <ac:spMk id="6" creationId="{B0219979-9B34-7AEC-D6BD-DB7D696F569E}"/>
          </ac:spMkLst>
        </pc:spChg>
      </pc:sldChg>
      <pc:sldChg chg="delSp">
        <pc:chgData name="Bair, Jessica (DOH)" userId="S::jessica.bair@doh.wa.gov::92c7fb92-fa2f-41ae-872e-55756fc513c3" providerId="AD" clId="Web-{9E88032A-8CE7-0ACB-D810-69D7F3641279}" dt="2025-02-28T15:39:23.033" v="3"/>
        <pc:sldMkLst>
          <pc:docMk/>
          <pc:sldMk cId="1355832859" sldId="396"/>
        </pc:sldMkLst>
        <pc:picChg chg="del">
          <ac:chgData name="Bair, Jessica (DOH)" userId="S::jessica.bair@doh.wa.gov::92c7fb92-fa2f-41ae-872e-55756fc513c3" providerId="AD" clId="Web-{9E88032A-8CE7-0ACB-D810-69D7F3641279}" dt="2025-02-28T15:39:23.033" v="3"/>
          <ac:picMkLst>
            <pc:docMk/>
            <pc:sldMk cId="1355832859" sldId="396"/>
            <ac:picMk id="2051" creationId="{F9D584AA-C552-BDC4-B272-E271384C764D}"/>
          </ac:picMkLst>
        </pc:picChg>
      </pc:sldChg>
      <pc:sldChg chg="addSp modSp">
        <pc:chgData name="Bair, Jessica (DOH)" userId="S::jessica.bair@doh.wa.gov::92c7fb92-fa2f-41ae-872e-55756fc513c3" providerId="AD" clId="Web-{9E88032A-8CE7-0ACB-D810-69D7F3641279}" dt="2025-02-28T15:37:38.484" v="2" actId="1076"/>
        <pc:sldMkLst>
          <pc:docMk/>
          <pc:sldMk cId="3552294947" sldId="603"/>
        </pc:sldMkLst>
        <pc:picChg chg="mod">
          <ac:chgData name="Bair, Jessica (DOH)" userId="S::jessica.bair@doh.wa.gov::92c7fb92-fa2f-41ae-872e-55756fc513c3" providerId="AD" clId="Web-{9E88032A-8CE7-0ACB-D810-69D7F3641279}" dt="2025-02-28T15:37:29.531" v="0" actId="1076"/>
          <ac:picMkLst>
            <pc:docMk/>
            <pc:sldMk cId="3552294947" sldId="603"/>
            <ac:picMk id="5" creationId="{00000000-0000-0000-0000-000000000000}"/>
          </ac:picMkLst>
        </pc:picChg>
        <pc:picChg chg="add mod">
          <ac:chgData name="Bair, Jessica (DOH)" userId="S::jessica.bair@doh.wa.gov::92c7fb92-fa2f-41ae-872e-55756fc513c3" providerId="AD" clId="Web-{9E88032A-8CE7-0ACB-D810-69D7F3641279}" dt="2025-02-28T15:37:38.484" v="2" actId="1076"/>
          <ac:picMkLst>
            <pc:docMk/>
            <pc:sldMk cId="3552294947" sldId="603"/>
            <ac:picMk id="6" creationId="{C38DA9C3-DB88-16F6-A5A6-2E6B12C95EA1}"/>
          </ac:picMkLst>
        </pc:picChg>
      </pc:sldChg>
      <pc:sldChg chg="modSp">
        <pc:chgData name="Bair, Jessica (DOH)" userId="S::jessica.bair@doh.wa.gov::92c7fb92-fa2f-41ae-872e-55756fc513c3" providerId="AD" clId="Web-{9E88032A-8CE7-0ACB-D810-69D7F3641279}" dt="2025-02-28T17:23:13.799" v="32" actId="20577"/>
        <pc:sldMkLst>
          <pc:docMk/>
          <pc:sldMk cId="3122830621" sldId="639"/>
        </pc:sldMkLst>
        <pc:spChg chg="mod">
          <ac:chgData name="Bair, Jessica (DOH)" userId="S::jessica.bair@doh.wa.gov::92c7fb92-fa2f-41ae-872e-55756fc513c3" providerId="AD" clId="Web-{9E88032A-8CE7-0ACB-D810-69D7F3641279}" dt="2025-02-28T17:23:13.799" v="32" actId="20577"/>
          <ac:spMkLst>
            <pc:docMk/>
            <pc:sldMk cId="3122830621" sldId="639"/>
            <ac:spMk id="2" creationId="{2E9CF1D1-03F1-AD7D-FBB6-DD2CC8312494}"/>
          </ac:spMkLst>
        </pc:spChg>
        <pc:spChg chg="mod">
          <ac:chgData name="Bair, Jessica (DOH)" userId="S::jessica.bair@doh.wa.gov::92c7fb92-fa2f-41ae-872e-55756fc513c3" providerId="AD" clId="Web-{9E88032A-8CE7-0ACB-D810-69D7F3641279}" dt="2025-02-28T17:22:37.830" v="29" actId="20577"/>
          <ac:spMkLst>
            <pc:docMk/>
            <pc:sldMk cId="3122830621" sldId="639"/>
            <ac:spMk id="3" creationId="{943833D9-9416-E042-1965-2AFA0407E026}"/>
          </ac:spMkLst>
        </pc:spChg>
      </pc:sldChg>
    </pc:docChg>
  </pc:docChgLst>
  <pc:docChgLst>
    <pc:chgData name="Karras, Bryant T  (DOH)" userId="a80e1013-23c7-4dd2-b361-3c83c3287d14" providerId="ADAL" clId="{BEEB092D-0965-41C9-83F6-BF653336B3CA}"/>
    <pc:docChg chg="undo custSel addSld modSld sldOrd">
      <pc:chgData name="Karras, Bryant T  (DOH)" userId="a80e1013-23c7-4dd2-b361-3c83c3287d14" providerId="ADAL" clId="{BEEB092D-0965-41C9-83F6-BF653336B3CA}" dt="2025-02-27T00:04:57.988" v="636" actId="1076"/>
      <pc:docMkLst>
        <pc:docMk/>
      </pc:docMkLst>
      <pc:sldChg chg="ord">
        <pc:chgData name="Karras, Bryant T  (DOH)" userId="a80e1013-23c7-4dd2-b361-3c83c3287d14" providerId="ADAL" clId="{BEEB092D-0965-41C9-83F6-BF653336B3CA}" dt="2025-02-26T19:13:28.090" v="588"/>
        <pc:sldMkLst>
          <pc:docMk/>
          <pc:sldMk cId="0" sldId="261"/>
        </pc:sldMkLst>
      </pc:sldChg>
      <pc:sldChg chg="modSp mod">
        <pc:chgData name="Karras, Bryant T  (DOH)" userId="a80e1013-23c7-4dd2-b361-3c83c3287d14" providerId="ADAL" clId="{BEEB092D-0965-41C9-83F6-BF653336B3CA}" dt="2025-02-26T16:05:01.164" v="183" actId="403"/>
        <pc:sldMkLst>
          <pc:docMk/>
          <pc:sldMk cId="696249156" sldId="300"/>
        </pc:sldMkLst>
        <pc:spChg chg="mod">
          <ac:chgData name="Karras, Bryant T  (DOH)" userId="a80e1013-23c7-4dd2-b361-3c83c3287d14" providerId="ADAL" clId="{BEEB092D-0965-41C9-83F6-BF653336B3CA}" dt="2025-02-26T16:05:01.164" v="183" actId="403"/>
          <ac:spMkLst>
            <pc:docMk/>
            <pc:sldMk cId="696249156" sldId="300"/>
            <ac:spMk id="11" creationId="{00000000-0000-0000-0000-000000000000}"/>
          </ac:spMkLst>
        </pc:spChg>
        <pc:spChg chg="mod">
          <ac:chgData name="Karras, Bryant T  (DOH)" userId="a80e1013-23c7-4dd2-b361-3c83c3287d14" providerId="ADAL" clId="{BEEB092D-0965-41C9-83F6-BF653336B3CA}" dt="2025-02-26T16:04:42.483" v="182" actId="14"/>
          <ac:spMkLst>
            <pc:docMk/>
            <pc:sldMk cId="696249156" sldId="300"/>
            <ac:spMk id="12" creationId="{00000000-0000-0000-0000-000000000000}"/>
          </ac:spMkLst>
        </pc:spChg>
      </pc:sldChg>
      <pc:sldChg chg="addSp modSp mod">
        <pc:chgData name="Karras, Bryant T  (DOH)" userId="a80e1013-23c7-4dd2-b361-3c83c3287d14" providerId="ADAL" clId="{BEEB092D-0965-41C9-83F6-BF653336B3CA}" dt="2025-02-26T16:16:32.853" v="244" actId="1076"/>
        <pc:sldMkLst>
          <pc:docMk/>
          <pc:sldMk cId="1571261921" sldId="401"/>
        </pc:sldMkLst>
        <pc:picChg chg="mod">
          <ac:chgData name="Karras, Bryant T  (DOH)" userId="a80e1013-23c7-4dd2-b361-3c83c3287d14" providerId="ADAL" clId="{BEEB092D-0965-41C9-83F6-BF653336B3CA}" dt="2025-02-26T16:16:32.853" v="244" actId="1076"/>
          <ac:picMkLst>
            <pc:docMk/>
            <pc:sldMk cId="1571261921" sldId="401"/>
            <ac:picMk id="6" creationId="{C24FCCA8-FC67-FD3E-AEB0-375C2311B1D0}"/>
          </ac:picMkLst>
        </pc:picChg>
        <pc:picChg chg="add mod">
          <ac:chgData name="Karras, Bryant T  (DOH)" userId="a80e1013-23c7-4dd2-b361-3c83c3287d14" providerId="ADAL" clId="{BEEB092D-0965-41C9-83F6-BF653336B3CA}" dt="2025-02-26T16:09:36.070" v="238" actId="1076"/>
          <ac:picMkLst>
            <pc:docMk/>
            <pc:sldMk cId="1571261921" sldId="401"/>
            <ac:picMk id="8" creationId="{142862FF-38F7-BE32-C0D1-B407E1D71FDF}"/>
          </ac:picMkLst>
        </pc:picChg>
        <pc:picChg chg="mod">
          <ac:chgData name="Karras, Bryant T  (DOH)" userId="a80e1013-23c7-4dd2-b361-3c83c3287d14" providerId="ADAL" clId="{BEEB092D-0965-41C9-83F6-BF653336B3CA}" dt="2025-02-26T16:09:52.278" v="241" actId="1076"/>
          <ac:picMkLst>
            <pc:docMk/>
            <pc:sldMk cId="1571261921" sldId="401"/>
            <ac:picMk id="5132" creationId="{D81A0902-EA4E-FC5C-B7C9-D26FF86E52E0}"/>
          </ac:picMkLst>
        </pc:picChg>
        <pc:picChg chg="mod">
          <ac:chgData name="Karras, Bryant T  (DOH)" userId="a80e1013-23c7-4dd2-b361-3c83c3287d14" providerId="ADAL" clId="{BEEB092D-0965-41C9-83F6-BF653336B3CA}" dt="2025-02-26T16:09:59.366" v="242" actId="1076"/>
          <ac:picMkLst>
            <pc:docMk/>
            <pc:sldMk cId="1571261921" sldId="401"/>
            <ac:picMk id="5134" creationId="{2D445961-32DC-BEAE-FAAE-B4489B6FCD4A}"/>
          </ac:picMkLst>
        </pc:picChg>
        <pc:picChg chg="mod">
          <ac:chgData name="Karras, Bryant T  (DOH)" userId="a80e1013-23c7-4dd2-b361-3c83c3287d14" providerId="ADAL" clId="{BEEB092D-0965-41C9-83F6-BF653336B3CA}" dt="2025-02-26T16:09:25.151" v="235" actId="1076"/>
          <ac:picMkLst>
            <pc:docMk/>
            <pc:sldMk cId="1571261921" sldId="401"/>
            <ac:picMk id="5144" creationId="{4D2FDAEF-2FDF-C06D-F2C2-A8F16A5C9859}"/>
          </ac:picMkLst>
        </pc:picChg>
        <pc:picChg chg="mod">
          <ac:chgData name="Karras, Bryant T  (DOH)" userId="a80e1013-23c7-4dd2-b361-3c83c3287d14" providerId="ADAL" clId="{BEEB092D-0965-41C9-83F6-BF653336B3CA}" dt="2025-02-26T16:09:34.350" v="237" actId="1076"/>
          <ac:picMkLst>
            <pc:docMk/>
            <pc:sldMk cId="1571261921" sldId="401"/>
            <ac:picMk id="5146" creationId="{CA94C7D6-1E85-6867-2ACB-088BA9490BCB}"/>
          </ac:picMkLst>
        </pc:picChg>
      </pc:sldChg>
      <pc:sldChg chg="modSp add mod">
        <pc:chgData name="Karras, Bryant T  (DOH)" userId="a80e1013-23c7-4dd2-b361-3c83c3287d14" providerId="ADAL" clId="{BEEB092D-0965-41C9-83F6-BF653336B3CA}" dt="2025-02-26T15:59:45.091" v="29" actId="1036"/>
        <pc:sldMkLst>
          <pc:docMk/>
          <pc:sldMk cId="3552294947" sldId="603"/>
        </pc:sldMkLst>
      </pc:sldChg>
      <pc:sldChg chg="delSp modSp add mod">
        <pc:chgData name="Karras, Bryant T  (DOH)" userId="a80e1013-23c7-4dd2-b361-3c83c3287d14" providerId="ADAL" clId="{BEEB092D-0965-41C9-83F6-BF653336B3CA}" dt="2025-02-27T00:04:57.988" v="636" actId="1076"/>
        <pc:sldMkLst>
          <pc:docMk/>
          <pc:sldMk cId="707253141" sldId="2147470820"/>
        </pc:sldMkLst>
      </pc:sldChg>
      <pc:sldChg chg="modSp mod modNotesTx">
        <pc:chgData name="Karras, Bryant T  (DOH)" userId="a80e1013-23c7-4dd2-b361-3c83c3287d14" providerId="ADAL" clId="{BEEB092D-0965-41C9-83F6-BF653336B3CA}" dt="2025-02-27T00:02:51.207" v="622" actId="20577"/>
        <pc:sldMkLst>
          <pc:docMk/>
          <pc:sldMk cId="3394278116" sldId="2147473937"/>
        </pc:sldMkLst>
        <pc:spChg chg="mod">
          <ac:chgData name="Karras, Bryant T  (DOH)" userId="a80e1013-23c7-4dd2-b361-3c83c3287d14" providerId="ADAL" clId="{BEEB092D-0965-41C9-83F6-BF653336B3CA}" dt="2025-02-26T17:21:02.076" v="574" actId="27636"/>
          <ac:spMkLst>
            <pc:docMk/>
            <pc:sldMk cId="3394278116" sldId="2147473937"/>
            <ac:spMk id="4" creationId="{A8357057-98CC-B8AD-F168-27D2678C983A}"/>
          </ac:spMkLst>
        </pc:spChg>
        <pc:spChg chg="mod">
          <ac:chgData name="Karras, Bryant T  (DOH)" userId="a80e1013-23c7-4dd2-b361-3c83c3287d14" providerId="ADAL" clId="{BEEB092D-0965-41C9-83F6-BF653336B3CA}" dt="2025-02-27T00:02:51.207" v="622" actId="20577"/>
          <ac:spMkLst>
            <pc:docMk/>
            <pc:sldMk cId="3394278116" sldId="2147473937"/>
            <ac:spMk id="5" creationId="{C15C1429-F85E-F717-78F9-32CEAEC8A8D9}"/>
          </ac:spMkLst>
        </pc:spChg>
      </pc:sldChg>
      <pc:sldChg chg="addSp modSp add mod">
        <pc:chgData name="Karras, Bryant T  (DOH)" userId="a80e1013-23c7-4dd2-b361-3c83c3287d14" providerId="ADAL" clId="{BEEB092D-0965-41C9-83F6-BF653336B3CA}" dt="2025-02-26T17:24:20.248" v="585" actId="962"/>
        <pc:sldMkLst>
          <pc:docMk/>
          <pc:sldMk cId="1959016437" sldId="2147473943"/>
        </pc:sldMkLst>
        <pc:spChg chg="mod">
          <ac:chgData name="Karras, Bryant T  (DOH)" userId="a80e1013-23c7-4dd2-b361-3c83c3287d14" providerId="ADAL" clId="{BEEB092D-0965-41C9-83F6-BF653336B3CA}" dt="2025-02-26T16:24:12.700" v="310" actId="27636"/>
          <ac:spMkLst>
            <pc:docMk/>
            <pc:sldMk cId="1959016437" sldId="2147473943"/>
            <ac:spMk id="3" creationId="{F2F7BC07-ABB1-A041-AF7A-4F188313201A}"/>
          </ac:spMkLst>
        </pc:spChg>
        <pc:picChg chg="add mod">
          <ac:chgData name="Karras, Bryant T  (DOH)" userId="a80e1013-23c7-4dd2-b361-3c83c3287d14" providerId="ADAL" clId="{BEEB092D-0965-41C9-83F6-BF653336B3CA}" dt="2025-02-26T16:17:47.880" v="247" actId="1076"/>
          <ac:picMkLst>
            <pc:docMk/>
            <pc:sldMk cId="1959016437" sldId="2147473943"/>
            <ac:picMk id="7" creationId="{6C8D790A-0E3A-5F41-D4B6-09EEC397E086}"/>
          </ac:picMkLst>
        </pc:picChg>
        <pc:picChg chg="mod">
          <ac:chgData name="Karras, Bryant T  (DOH)" userId="a80e1013-23c7-4dd2-b361-3c83c3287d14" providerId="ADAL" clId="{BEEB092D-0965-41C9-83F6-BF653336B3CA}" dt="2025-02-26T16:28:43.308" v="344" actId="14100"/>
          <ac:picMkLst>
            <pc:docMk/>
            <pc:sldMk cId="1959016437" sldId="2147473943"/>
            <ac:picMk id="13" creationId="{C22F3A96-19A7-DD6B-23C4-E6F852C38A73}"/>
          </ac:picMkLst>
        </pc:picChg>
        <pc:picChg chg="mod">
          <ac:chgData name="Karras, Bryant T  (DOH)" userId="a80e1013-23c7-4dd2-b361-3c83c3287d14" providerId="ADAL" clId="{BEEB092D-0965-41C9-83F6-BF653336B3CA}" dt="2025-02-26T16:26:51.232" v="325" actId="1076"/>
          <ac:picMkLst>
            <pc:docMk/>
            <pc:sldMk cId="1959016437" sldId="2147473943"/>
            <ac:picMk id="14" creationId="{7FE0B4BC-0B7D-1F91-8117-B13EB61F2EDE}"/>
          </ac:picMkLst>
        </pc:picChg>
        <pc:picChg chg="add mod">
          <ac:chgData name="Karras, Bryant T  (DOH)" userId="a80e1013-23c7-4dd2-b361-3c83c3287d14" providerId="ADAL" clId="{BEEB092D-0965-41C9-83F6-BF653336B3CA}" dt="2025-02-26T16:20:21.667" v="251" actId="1076"/>
          <ac:picMkLst>
            <pc:docMk/>
            <pc:sldMk cId="1959016437" sldId="2147473943"/>
            <ac:picMk id="15" creationId="{F607AE34-EDB9-C3E5-2F17-A98A8761730E}"/>
          </ac:picMkLst>
        </pc:picChg>
        <pc:picChg chg="mod">
          <ac:chgData name="Karras, Bryant T  (DOH)" userId="a80e1013-23c7-4dd2-b361-3c83c3287d14" providerId="ADAL" clId="{BEEB092D-0965-41C9-83F6-BF653336B3CA}" dt="2025-02-26T16:26:48.556" v="324" actId="1076"/>
          <ac:picMkLst>
            <pc:docMk/>
            <pc:sldMk cId="1959016437" sldId="2147473943"/>
            <ac:picMk id="22" creationId="{AACF04FD-CF13-EA72-E637-F0F69F3ABFCF}"/>
          </ac:picMkLst>
        </pc:picChg>
        <pc:picChg chg="mod">
          <ac:chgData name="Karras, Bryant T  (DOH)" userId="a80e1013-23c7-4dd2-b361-3c83c3287d14" providerId="ADAL" clId="{BEEB092D-0965-41C9-83F6-BF653336B3CA}" dt="2025-02-26T16:26:40.076" v="322" actId="1076"/>
          <ac:picMkLst>
            <pc:docMk/>
            <pc:sldMk cId="1959016437" sldId="2147473943"/>
            <ac:picMk id="29" creationId="{83EF3D3A-36F9-7E4A-5062-CCF007172F6A}"/>
          </ac:picMkLst>
        </pc:picChg>
        <pc:picChg chg="mod">
          <ac:chgData name="Karras, Bryant T  (DOH)" userId="a80e1013-23c7-4dd2-b361-3c83c3287d14" providerId="ADAL" clId="{BEEB092D-0965-41C9-83F6-BF653336B3CA}" dt="2025-02-26T16:26:42.711" v="323" actId="1076"/>
          <ac:picMkLst>
            <pc:docMk/>
            <pc:sldMk cId="1959016437" sldId="2147473943"/>
            <ac:picMk id="30" creationId="{3E41BBFC-EE7B-B097-5B17-1B501F36E2EF}"/>
          </ac:picMkLst>
        </pc:picChg>
        <pc:picChg chg="add mod">
          <ac:chgData name="Karras, Bryant T  (DOH)" userId="a80e1013-23c7-4dd2-b361-3c83c3287d14" providerId="ADAL" clId="{BEEB092D-0965-41C9-83F6-BF653336B3CA}" dt="2025-02-26T16:23:26.919" v="307" actId="1076"/>
          <ac:picMkLst>
            <pc:docMk/>
            <pc:sldMk cId="1959016437" sldId="2147473943"/>
            <ac:picMk id="44" creationId="{23B19059-00D6-B907-7AF2-49865AD8083C}"/>
          </ac:picMkLst>
        </pc:picChg>
        <pc:picChg chg="add mod">
          <ac:chgData name="Karras, Bryant T  (DOH)" userId="a80e1013-23c7-4dd2-b361-3c83c3287d14" providerId="ADAL" clId="{BEEB092D-0965-41C9-83F6-BF653336B3CA}" dt="2025-02-26T16:25:01.084" v="315" actId="1076"/>
          <ac:picMkLst>
            <pc:docMk/>
            <pc:sldMk cId="1959016437" sldId="2147473943"/>
            <ac:picMk id="45" creationId="{8599DEA1-DAF5-B4B6-3F21-ED90ABCFD108}"/>
          </ac:picMkLst>
        </pc:picChg>
        <pc:picChg chg="add mod">
          <ac:chgData name="Karras, Bryant T  (DOH)" userId="a80e1013-23c7-4dd2-b361-3c83c3287d14" providerId="ADAL" clId="{BEEB092D-0965-41C9-83F6-BF653336B3CA}" dt="2025-02-26T16:25:30.478" v="319" actId="1076"/>
          <ac:picMkLst>
            <pc:docMk/>
            <pc:sldMk cId="1959016437" sldId="2147473943"/>
            <ac:picMk id="46" creationId="{652A95F8-4D7E-F25A-AFA3-96A23AD109B5}"/>
          </ac:picMkLst>
        </pc:picChg>
        <pc:picChg chg="add mod">
          <ac:chgData name="Karras, Bryant T  (DOH)" userId="a80e1013-23c7-4dd2-b361-3c83c3287d14" providerId="ADAL" clId="{BEEB092D-0965-41C9-83F6-BF653336B3CA}" dt="2025-02-26T16:27:08.003" v="330" actId="1076"/>
          <ac:picMkLst>
            <pc:docMk/>
            <pc:sldMk cId="1959016437" sldId="2147473943"/>
            <ac:picMk id="47" creationId="{442B3201-4E0C-62C6-7267-38303CEBAAF6}"/>
          </ac:picMkLst>
        </pc:picChg>
        <pc:picChg chg="add mod">
          <ac:chgData name="Karras, Bryant T  (DOH)" userId="a80e1013-23c7-4dd2-b361-3c83c3287d14" providerId="ADAL" clId="{BEEB092D-0965-41C9-83F6-BF653336B3CA}" dt="2025-02-26T16:27:39.956" v="336" actId="1076"/>
          <ac:picMkLst>
            <pc:docMk/>
            <pc:sldMk cId="1959016437" sldId="2147473943"/>
            <ac:picMk id="48" creationId="{EF19181F-468A-F8B9-C392-94AB1BCD2A8D}"/>
          </ac:picMkLst>
        </pc:picChg>
        <pc:picChg chg="add mod">
          <ac:chgData name="Karras, Bryant T  (DOH)" userId="a80e1013-23c7-4dd2-b361-3c83c3287d14" providerId="ADAL" clId="{BEEB092D-0965-41C9-83F6-BF653336B3CA}" dt="2025-02-26T17:22:58.828" v="580" actId="1076"/>
          <ac:picMkLst>
            <pc:docMk/>
            <pc:sldMk cId="1959016437" sldId="2147473943"/>
            <ac:picMk id="49" creationId="{7B8D6760-51D0-508F-82A9-416DA0A3F5CE}"/>
          </ac:picMkLst>
        </pc:picChg>
        <pc:picChg chg="add mod">
          <ac:chgData name="Karras, Bryant T  (DOH)" userId="a80e1013-23c7-4dd2-b361-3c83c3287d14" providerId="ADAL" clId="{BEEB092D-0965-41C9-83F6-BF653336B3CA}" dt="2025-02-26T16:28:21.435" v="340" actId="1076"/>
          <ac:picMkLst>
            <pc:docMk/>
            <pc:sldMk cId="1959016437" sldId="2147473943"/>
            <ac:picMk id="50" creationId="{C66F632A-1AE9-5565-15C3-343425194647}"/>
          </ac:picMkLst>
        </pc:picChg>
        <pc:picChg chg="add mod modCrop">
          <ac:chgData name="Karras, Bryant T  (DOH)" userId="a80e1013-23c7-4dd2-b361-3c83c3287d14" providerId="ADAL" clId="{BEEB092D-0965-41C9-83F6-BF653336B3CA}" dt="2025-02-26T16:28:56.781" v="347" actId="732"/>
          <ac:picMkLst>
            <pc:docMk/>
            <pc:sldMk cId="1959016437" sldId="2147473943"/>
            <ac:picMk id="51" creationId="{9158D9A2-9647-BD6B-5E96-95FCC45A84F2}"/>
          </ac:picMkLst>
        </pc:picChg>
        <pc:picChg chg="add mod">
          <ac:chgData name="Karras, Bryant T  (DOH)" userId="a80e1013-23c7-4dd2-b361-3c83c3287d14" providerId="ADAL" clId="{BEEB092D-0965-41C9-83F6-BF653336B3CA}" dt="2025-02-26T17:12:45.788" v="573" actId="1076"/>
          <ac:picMkLst>
            <pc:docMk/>
            <pc:sldMk cId="1959016437" sldId="2147473943"/>
            <ac:picMk id="52" creationId="{3616644E-433C-EDAF-CDC9-43F2569CEE4F}"/>
          </ac:picMkLst>
        </pc:picChg>
        <pc:picChg chg="add mod">
          <ac:chgData name="Karras, Bryant T  (DOH)" userId="a80e1013-23c7-4dd2-b361-3c83c3287d14" providerId="ADAL" clId="{BEEB092D-0965-41C9-83F6-BF653336B3CA}" dt="2025-02-26T17:23:01.926" v="581" actId="1076"/>
          <ac:picMkLst>
            <pc:docMk/>
            <pc:sldMk cId="1959016437" sldId="2147473943"/>
            <ac:picMk id="53" creationId="{A2FC4B36-7CD7-B621-8540-5C6E3976D194}"/>
          </ac:picMkLst>
        </pc:picChg>
        <pc:picChg chg="add mod">
          <ac:chgData name="Karras, Bryant T  (DOH)" userId="a80e1013-23c7-4dd2-b361-3c83c3287d14" providerId="ADAL" clId="{BEEB092D-0965-41C9-83F6-BF653336B3CA}" dt="2025-02-26T17:24:20.248" v="585" actId="962"/>
          <ac:picMkLst>
            <pc:docMk/>
            <pc:sldMk cId="1959016437" sldId="2147473943"/>
            <ac:picMk id="55" creationId="{D3D0BD3F-CBD3-99F9-9011-8EDC4998B059}"/>
          </ac:picMkLst>
        </pc:picChg>
        <pc:picChg chg="mod">
          <ac:chgData name="Karras, Bryant T  (DOH)" userId="a80e1013-23c7-4dd2-b361-3c83c3287d14" providerId="ADAL" clId="{BEEB092D-0965-41C9-83F6-BF653336B3CA}" dt="2025-02-26T16:21:17.093" v="254" actId="14100"/>
          <ac:picMkLst>
            <pc:docMk/>
            <pc:sldMk cId="1959016437" sldId="2147473943"/>
            <ac:picMk id="1032" creationId="{77912076-AA73-2297-12EF-FC2F92728E65}"/>
          </ac:picMkLst>
        </pc:picChg>
      </pc:sldChg>
      <pc:sldChg chg="modSp add mod modNotesTx">
        <pc:chgData name="Karras, Bryant T  (DOH)" userId="a80e1013-23c7-4dd2-b361-3c83c3287d14" providerId="ADAL" clId="{BEEB092D-0965-41C9-83F6-BF653336B3CA}" dt="2025-02-26T19:13:45.617" v="591" actId="313"/>
        <pc:sldMkLst>
          <pc:docMk/>
          <pc:sldMk cId="916267705" sldId="2147473977"/>
        </pc:sldMkLst>
        <pc:spChg chg="mod">
          <ac:chgData name="Karras, Bryant T  (DOH)" userId="a80e1013-23c7-4dd2-b361-3c83c3287d14" providerId="ADAL" clId="{BEEB092D-0965-41C9-83F6-BF653336B3CA}" dt="2025-02-26T19:13:45.617" v="591" actId="313"/>
          <ac:spMkLst>
            <pc:docMk/>
            <pc:sldMk cId="916267705" sldId="2147473977"/>
            <ac:spMk id="33" creationId="{333C6CFB-9CA3-5AF9-5B69-D0C56E76D244}"/>
          </ac:spMkLst>
        </pc:spChg>
        <pc:picChg chg="mod">
          <ac:chgData name="Karras, Bryant T  (DOH)" userId="a80e1013-23c7-4dd2-b361-3c83c3287d14" providerId="ADAL" clId="{BEEB092D-0965-41C9-83F6-BF653336B3CA}" dt="2025-02-26T17:21:33.120" v="576" actId="1076"/>
          <ac:picMkLst>
            <pc:docMk/>
            <pc:sldMk cId="916267705" sldId="2147473977"/>
            <ac:picMk id="112" creationId="{B2C1D4F2-D8D6-0966-F175-B8DBCB5704AB}"/>
          </ac:picMkLst>
        </pc:picChg>
      </pc:sldChg>
      <pc:sldChg chg="modSp add mod">
        <pc:chgData name="Karras, Bryant T  (DOH)" userId="a80e1013-23c7-4dd2-b361-3c83c3287d14" providerId="ADAL" clId="{BEEB092D-0965-41C9-83F6-BF653336B3CA}" dt="2025-02-26T19:44:14.293" v="594" actId="1076"/>
        <pc:sldMkLst>
          <pc:docMk/>
          <pc:sldMk cId="633357340" sldId="2147473991"/>
        </pc:sldMkLst>
      </pc:sldChg>
    </pc:docChg>
  </pc:docChgLst>
  <pc:docChgLst>
    <pc:chgData name="Bair, Jessica (DOH)" userId="S::jessica.bair@doh.wa.gov::92c7fb92-fa2f-41ae-872e-55756fc513c3" providerId="AD" clId="Web-{CAA7344E-D77A-FAF0-0639-FC68C5752C1D}"/>
    <pc:docChg chg="addSld delSld modSld sldOrd">
      <pc:chgData name="Bair, Jessica (DOH)" userId="S::jessica.bair@doh.wa.gov::92c7fb92-fa2f-41ae-872e-55756fc513c3" providerId="AD" clId="Web-{CAA7344E-D77A-FAF0-0639-FC68C5752C1D}" dt="2025-02-26T19:26:16.157" v="111"/>
      <pc:docMkLst>
        <pc:docMk/>
      </pc:docMkLst>
      <pc:sldChg chg="add">
        <pc:chgData name="Bair, Jessica (DOH)" userId="S::jessica.bair@doh.wa.gov::92c7fb92-fa2f-41ae-872e-55756fc513c3" providerId="AD" clId="Web-{CAA7344E-D77A-FAF0-0639-FC68C5752C1D}" dt="2025-02-26T19:22:08.999" v="95"/>
        <pc:sldMkLst>
          <pc:docMk/>
          <pc:sldMk cId="699439354" sldId="295"/>
        </pc:sldMkLst>
      </pc:sldChg>
      <pc:sldChg chg="add ord">
        <pc:chgData name="Bair, Jessica (DOH)" userId="S::jessica.bair@doh.wa.gov::92c7fb92-fa2f-41ae-872e-55756fc513c3" providerId="AD" clId="Web-{CAA7344E-D77A-FAF0-0639-FC68C5752C1D}" dt="2025-02-26T19:23:08.125" v="102"/>
        <pc:sldMkLst>
          <pc:docMk/>
          <pc:sldMk cId="1274470036" sldId="305"/>
        </pc:sldMkLst>
      </pc:sldChg>
      <pc:sldChg chg="ord">
        <pc:chgData name="Bair, Jessica (DOH)" userId="S::jessica.bair@doh.wa.gov::92c7fb92-fa2f-41ae-872e-55756fc513c3" providerId="AD" clId="Web-{CAA7344E-D77A-FAF0-0639-FC68C5752C1D}" dt="2025-02-26T19:17:48.756" v="43"/>
        <pc:sldMkLst>
          <pc:docMk/>
          <pc:sldMk cId="2911494216" sldId="393"/>
        </pc:sldMkLst>
      </pc:sldChg>
      <pc:sldChg chg="addSp modSp">
        <pc:chgData name="Bair, Jessica (DOH)" userId="S::jessica.bair@doh.wa.gov::92c7fb92-fa2f-41ae-872e-55756fc513c3" providerId="AD" clId="Web-{CAA7344E-D77A-FAF0-0639-FC68C5752C1D}" dt="2025-02-26T19:19:34.757" v="88" actId="1076"/>
        <pc:sldMkLst>
          <pc:docMk/>
          <pc:sldMk cId="3745944514" sldId="394"/>
        </pc:sldMkLst>
      </pc:sldChg>
      <pc:sldChg chg="modSp">
        <pc:chgData name="Bair, Jessica (DOH)" userId="S::jessica.bair@doh.wa.gov::92c7fb92-fa2f-41ae-872e-55756fc513c3" providerId="AD" clId="Web-{CAA7344E-D77A-FAF0-0639-FC68C5752C1D}" dt="2025-02-26T19:23:58.781" v="105" actId="20577"/>
        <pc:sldMkLst>
          <pc:docMk/>
          <pc:sldMk cId="1355832859" sldId="396"/>
        </pc:sldMkLst>
        <pc:spChg chg="mod">
          <ac:chgData name="Bair, Jessica (DOH)" userId="S::jessica.bair@doh.wa.gov::92c7fb92-fa2f-41ae-872e-55756fc513c3" providerId="AD" clId="Web-{CAA7344E-D77A-FAF0-0639-FC68C5752C1D}" dt="2025-02-26T19:23:58.781" v="105" actId="20577"/>
          <ac:spMkLst>
            <pc:docMk/>
            <pc:sldMk cId="1355832859" sldId="396"/>
            <ac:spMk id="6" creationId="{2D0F0269-1651-FBC9-F30F-27702ACD16BF}"/>
          </ac:spMkLst>
        </pc:spChg>
      </pc:sldChg>
      <pc:sldChg chg="del ord">
        <pc:chgData name="Bair, Jessica (DOH)" userId="S::jessica.bair@doh.wa.gov::92c7fb92-fa2f-41ae-872e-55756fc513c3" providerId="AD" clId="Web-{CAA7344E-D77A-FAF0-0639-FC68C5752C1D}" dt="2025-02-26T19:22:50.296" v="100"/>
        <pc:sldMkLst>
          <pc:docMk/>
          <pc:sldMk cId="3107900145" sldId="399"/>
        </pc:sldMkLst>
      </pc:sldChg>
      <pc:sldChg chg="del">
        <pc:chgData name="Bair, Jessica (DOH)" userId="S::jessica.bair@doh.wa.gov::92c7fb92-fa2f-41ae-872e-55756fc513c3" providerId="AD" clId="Web-{CAA7344E-D77A-FAF0-0639-FC68C5752C1D}" dt="2025-02-26T19:21:53.578" v="94"/>
        <pc:sldMkLst>
          <pc:docMk/>
          <pc:sldMk cId="666920270" sldId="400"/>
        </pc:sldMkLst>
      </pc:sldChg>
      <pc:sldChg chg="addSp delSp modSp">
        <pc:chgData name="Bair, Jessica (DOH)" userId="S::jessica.bair@doh.wa.gov::92c7fb92-fa2f-41ae-872e-55756fc513c3" providerId="AD" clId="Web-{CAA7344E-D77A-FAF0-0639-FC68C5752C1D}" dt="2025-02-26T18:58:52.308" v="21"/>
        <pc:sldMkLst>
          <pc:docMk/>
          <pc:sldMk cId="3394278116" sldId="2147473937"/>
        </pc:sldMkLst>
      </pc:sldChg>
      <pc:sldChg chg="del">
        <pc:chgData name="Bair, Jessica (DOH)" userId="S::jessica.bair@doh.wa.gov::92c7fb92-fa2f-41ae-872e-55756fc513c3" providerId="AD" clId="Web-{CAA7344E-D77A-FAF0-0639-FC68C5752C1D}" dt="2025-02-26T19:21:05.717" v="92"/>
        <pc:sldMkLst>
          <pc:docMk/>
          <pc:sldMk cId="1757567358" sldId="2147473938"/>
        </pc:sldMkLst>
      </pc:sldChg>
      <pc:sldChg chg="del ord">
        <pc:chgData name="Bair, Jessica (DOH)" userId="S::jessica.bair@doh.wa.gov::92c7fb92-fa2f-41ae-872e-55756fc513c3" providerId="AD" clId="Web-{CAA7344E-D77A-FAF0-0639-FC68C5752C1D}" dt="2025-02-26T19:25:12.048" v="108"/>
        <pc:sldMkLst>
          <pc:docMk/>
          <pc:sldMk cId="4080575862" sldId="2147473939"/>
        </pc:sldMkLst>
      </pc:sldChg>
      <pc:sldChg chg="del">
        <pc:chgData name="Bair, Jessica (DOH)" userId="S::jessica.bair@doh.wa.gov::92c7fb92-fa2f-41ae-872e-55756fc513c3" providerId="AD" clId="Web-{CAA7344E-D77A-FAF0-0639-FC68C5752C1D}" dt="2025-02-26T19:26:16.157" v="111"/>
        <pc:sldMkLst>
          <pc:docMk/>
          <pc:sldMk cId="1838403712" sldId="2147473940"/>
        </pc:sldMkLst>
      </pc:sldChg>
      <pc:sldChg chg="addSp delSp modSp">
        <pc:chgData name="Bair, Jessica (DOH)" userId="S::jessica.bair@doh.wa.gov::92c7fb92-fa2f-41ae-872e-55756fc513c3" providerId="AD" clId="Web-{CAA7344E-D77A-FAF0-0639-FC68C5752C1D}" dt="2025-02-26T19:10:01.221" v="42" actId="14100"/>
        <pc:sldMkLst>
          <pc:docMk/>
          <pc:sldMk cId="2596458538" sldId="2147473941"/>
        </pc:sldMkLst>
        <pc:picChg chg="add mod ord">
          <ac:chgData name="Bair, Jessica (DOH)" userId="S::jessica.bair@doh.wa.gov::92c7fb92-fa2f-41ae-872e-55756fc513c3" providerId="AD" clId="Web-{CAA7344E-D77A-FAF0-0639-FC68C5752C1D}" dt="2025-02-26T19:10:01.221" v="42" actId="14100"/>
          <ac:picMkLst>
            <pc:docMk/>
            <pc:sldMk cId="2596458538" sldId="2147473941"/>
            <ac:picMk id="18" creationId="{F9A483ED-E301-971B-39FF-0F9347DAFDCD}"/>
          </ac:picMkLst>
        </pc:picChg>
      </pc:sldChg>
      <pc:sldChg chg="addSp delSp modSp new del">
        <pc:chgData name="Bair, Jessica (DOH)" userId="S::jessica.bair@doh.wa.gov::92c7fb92-fa2f-41ae-872e-55756fc513c3" providerId="AD" clId="Web-{CAA7344E-D77A-FAF0-0639-FC68C5752C1D}" dt="2025-02-26T18:57:42.620" v="19"/>
        <pc:sldMkLst>
          <pc:docMk/>
          <pc:sldMk cId="340145737" sldId="2147473978"/>
        </pc:sldMkLst>
      </pc:sldChg>
      <pc:sldChg chg="addSp delSp modSp new del">
        <pc:chgData name="Bair, Jessica (DOH)" userId="S::jessica.bair@doh.wa.gov::92c7fb92-fa2f-41ae-872e-55756fc513c3" providerId="AD" clId="Web-{CAA7344E-D77A-FAF0-0639-FC68C5752C1D}" dt="2025-02-26T19:03:41.608" v="25"/>
        <pc:sldMkLst>
          <pc:docMk/>
          <pc:sldMk cId="1221544566" sldId="2147473978"/>
        </pc:sldMkLst>
      </pc:sldChg>
      <pc:sldChg chg="add">
        <pc:chgData name="Bair, Jessica (DOH)" userId="S::jessica.bair@doh.wa.gov::92c7fb92-fa2f-41ae-872e-55756fc513c3" providerId="AD" clId="Web-{CAA7344E-D77A-FAF0-0639-FC68C5752C1D}" dt="2025-02-26T19:20:58.030" v="91"/>
        <pc:sldMkLst>
          <pc:docMk/>
          <pc:sldMk cId="1975643361" sldId="2147473978"/>
        </pc:sldMkLst>
      </pc:sldChg>
      <pc:sldChg chg="add del">
        <pc:chgData name="Bair, Jessica (DOH)" userId="S::jessica.bair@doh.wa.gov::92c7fb92-fa2f-41ae-872e-55756fc513c3" providerId="AD" clId="Web-{CAA7344E-D77A-FAF0-0639-FC68C5752C1D}" dt="2025-02-26T19:20:21.335" v="90"/>
        <pc:sldMkLst>
          <pc:docMk/>
          <pc:sldMk cId="3367633546" sldId="2147473978"/>
        </pc:sldMkLst>
      </pc:sldChg>
      <pc:sldChg chg="add">
        <pc:chgData name="Bair, Jessica (DOH)" userId="S::jessica.bair@doh.wa.gov::92c7fb92-fa2f-41ae-872e-55756fc513c3" providerId="AD" clId="Web-{CAA7344E-D77A-FAF0-0639-FC68C5752C1D}" dt="2025-02-26T19:21:28.764" v="93"/>
        <pc:sldMkLst>
          <pc:docMk/>
          <pc:sldMk cId="752187869" sldId="2147473979"/>
        </pc:sldMkLst>
      </pc:sldChg>
      <pc:sldChg chg="add">
        <pc:chgData name="Bair, Jessica (DOH)" userId="S::jessica.bair@doh.wa.gov::92c7fb92-fa2f-41ae-872e-55756fc513c3" providerId="AD" clId="Web-{CAA7344E-D77A-FAF0-0639-FC68C5752C1D}" dt="2025-02-26T19:22:32.874" v="97"/>
        <pc:sldMkLst>
          <pc:docMk/>
          <pc:sldMk cId="1751867092" sldId="2147473980"/>
        </pc:sldMkLst>
      </pc:sldChg>
      <pc:sldChg chg="add">
        <pc:chgData name="Bair, Jessica (DOH)" userId="S::jessica.bair@doh.wa.gov::92c7fb92-fa2f-41ae-872e-55756fc513c3" providerId="AD" clId="Web-{CAA7344E-D77A-FAF0-0639-FC68C5752C1D}" dt="2025-02-26T19:23:33.250" v="103"/>
        <pc:sldMkLst>
          <pc:docMk/>
          <pc:sldMk cId="2760356128" sldId="2147473981"/>
        </pc:sldMkLst>
      </pc:sldChg>
      <pc:sldChg chg="modSp add">
        <pc:chgData name="Bair, Jessica (DOH)" userId="S::jessica.bair@doh.wa.gov::92c7fb92-fa2f-41ae-872e-55756fc513c3" providerId="AD" clId="Web-{CAA7344E-D77A-FAF0-0639-FC68C5752C1D}" dt="2025-02-26T19:26:13.001" v="110" actId="20577"/>
        <pc:sldMkLst>
          <pc:docMk/>
          <pc:sldMk cId="2990635670" sldId="2147473982"/>
        </pc:sldMkLst>
        <pc:spChg chg="mod">
          <ac:chgData name="Bair, Jessica (DOH)" userId="S::jessica.bair@doh.wa.gov::92c7fb92-fa2f-41ae-872e-55756fc513c3" providerId="AD" clId="Web-{CAA7344E-D77A-FAF0-0639-FC68C5752C1D}" dt="2025-02-26T19:26:13.001" v="110" actId="20577"/>
          <ac:spMkLst>
            <pc:docMk/>
            <pc:sldMk cId="2990635670" sldId="2147473982"/>
            <ac:spMk id="6" creationId="{288E093F-88D3-C65E-6F2C-FEC506CFEBD9}"/>
          </ac:spMkLst>
        </pc:spChg>
      </pc:sldChg>
    </pc:docChg>
  </pc:docChgLst>
  <pc:docChgLst>
    <pc:chgData name="Bair, Jessica (DOH)" userId="92c7fb92-fa2f-41ae-872e-55756fc513c3" providerId="ADAL" clId="{3498181B-7E31-48D8-8AC4-AABC7F0B9ACC}"/>
    <pc:docChg chg="undo custSel addSld delSld modSld sldOrd">
      <pc:chgData name="Bair, Jessica (DOH)" userId="92c7fb92-fa2f-41ae-872e-55756fc513c3" providerId="ADAL" clId="{3498181B-7E31-48D8-8AC4-AABC7F0B9ACC}" dt="2025-03-01T01:00:55.466" v="4503" actId="20577"/>
      <pc:docMkLst>
        <pc:docMk/>
      </pc:docMkLst>
      <pc:sldChg chg="add ord">
        <pc:chgData name="Bair, Jessica (DOH)" userId="92c7fb92-fa2f-41ae-872e-55756fc513c3" providerId="ADAL" clId="{3498181B-7E31-48D8-8AC4-AABC7F0B9ACC}" dt="2025-02-27T00:00:17.069" v="1238"/>
        <pc:sldMkLst>
          <pc:docMk/>
          <pc:sldMk cId="2295456015" sldId="260"/>
        </pc:sldMkLst>
      </pc:sldChg>
      <pc:sldChg chg="ord">
        <pc:chgData name="Bair, Jessica (DOH)" userId="92c7fb92-fa2f-41ae-872e-55756fc513c3" providerId="ADAL" clId="{3498181B-7E31-48D8-8AC4-AABC7F0B9ACC}" dt="2025-02-26T23:22:38.426" v="1067"/>
        <pc:sldMkLst>
          <pc:docMk/>
          <pc:sldMk cId="0" sldId="261"/>
        </pc:sldMkLst>
      </pc:sldChg>
      <pc:sldChg chg="addSp modSp mod">
        <pc:chgData name="Bair, Jessica (DOH)" userId="92c7fb92-fa2f-41ae-872e-55756fc513c3" providerId="ADAL" clId="{3498181B-7E31-48D8-8AC4-AABC7F0B9ACC}" dt="2025-02-28T22:58:26.838" v="3683" actId="2711"/>
        <pc:sldMkLst>
          <pc:docMk/>
          <pc:sldMk cId="699439354" sldId="295"/>
        </pc:sldMkLst>
        <pc:spChg chg="mod">
          <ac:chgData name="Bair, Jessica (DOH)" userId="92c7fb92-fa2f-41ae-872e-55756fc513c3" providerId="ADAL" clId="{3498181B-7E31-48D8-8AC4-AABC7F0B9ACC}" dt="2025-02-28T22:58:26.838" v="3683" actId="2711"/>
          <ac:spMkLst>
            <pc:docMk/>
            <pc:sldMk cId="699439354" sldId="295"/>
            <ac:spMk id="26" creationId="{00000000-0000-0000-0000-000000000000}"/>
          </ac:spMkLst>
        </pc:spChg>
        <pc:spChg chg="mod">
          <ac:chgData name="Bair, Jessica (DOH)" userId="92c7fb92-fa2f-41ae-872e-55756fc513c3" providerId="ADAL" clId="{3498181B-7E31-48D8-8AC4-AABC7F0B9ACC}" dt="2025-02-28T22:57:50.984" v="3680" actId="14100"/>
          <ac:spMkLst>
            <pc:docMk/>
            <pc:sldMk cId="699439354" sldId="295"/>
            <ac:spMk id="27" creationId="{4F9B55B3-304A-0242-BBE6-B8712D109BD6}"/>
          </ac:spMkLst>
        </pc:spChg>
        <pc:spChg chg="mod">
          <ac:chgData name="Bair, Jessica (DOH)" userId="92c7fb92-fa2f-41ae-872e-55756fc513c3" providerId="ADAL" clId="{3498181B-7E31-48D8-8AC4-AABC7F0B9ACC}" dt="2025-02-28T22:57:44.305" v="3678" actId="2711"/>
          <ac:spMkLst>
            <pc:docMk/>
            <pc:sldMk cId="699439354" sldId="295"/>
            <ac:spMk id="32" creationId="{48251410-D499-864C-996D-9D5F51D573A1}"/>
          </ac:spMkLst>
        </pc:spChg>
        <pc:spChg chg="mod">
          <ac:chgData name="Bair, Jessica (DOH)" userId="92c7fb92-fa2f-41ae-872e-55756fc513c3" providerId="ADAL" clId="{3498181B-7E31-48D8-8AC4-AABC7F0B9ACC}" dt="2025-02-28T22:58:02.249" v="3682" actId="2711"/>
          <ac:spMkLst>
            <pc:docMk/>
            <pc:sldMk cId="699439354" sldId="295"/>
            <ac:spMk id="33" creationId="{F5EDE703-EC97-7D4D-92F0-46C89E638BBF}"/>
          </ac:spMkLst>
        </pc:spChg>
        <pc:spChg chg="mod">
          <ac:chgData name="Bair, Jessica (DOH)" userId="92c7fb92-fa2f-41ae-872e-55756fc513c3" providerId="ADAL" clId="{3498181B-7E31-48D8-8AC4-AABC7F0B9ACC}" dt="2025-02-28T22:57:57.145" v="3681" actId="2711"/>
          <ac:spMkLst>
            <pc:docMk/>
            <pc:sldMk cId="699439354" sldId="295"/>
            <ac:spMk id="34" creationId="{D51FC29D-41F8-0347-8918-9C0A3052957A}"/>
          </ac:spMkLst>
        </pc:spChg>
        <pc:picChg chg="add mod">
          <ac:chgData name="Bair, Jessica (DOH)" userId="92c7fb92-fa2f-41ae-872e-55756fc513c3" providerId="ADAL" clId="{3498181B-7E31-48D8-8AC4-AABC7F0B9ACC}" dt="2025-02-27T23:30:39.413" v="3245" actId="1076"/>
          <ac:picMkLst>
            <pc:docMk/>
            <pc:sldMk cId="699439354" sldId="295"/>
            <ac:picMk id="6" creationId="{546FB94A-F634-ADA3-5983-B165BE14FE2B}"/>
          </ac:picMkLst>
        </pc:picChg>
        <pc:picChg chg="add mod">
          <ac:chgData name="Bair, Jessica (DOH)" userId="92c7fb92-fa2f-41ae-872e-55756fc513c3" providerId="ADAL" clId="{3498181B-7E31-48D8-8AC4-AABC7F0B9ACC}" dt="2025-02-27T23:31:08.118" v="3247" actId="1076"/>
          <ac:picMkLst>
            <pc:docMk/>
            <pc:sldMk cId="699439354" sldId="295"/>
            <ac:picMk id="7" creationId="{63E7A380-0064-0DBE-816C-95C41E13338B}"/>
          </ac:picMkLst>
        </pc:picChg>
        <pc:picChg chg="add mod">
          <ac:chgData name="Bair, Jessica (DOH)" userId="92c7fb92-fa2f-41ae-872e-55756fc513c3" providerId="ADAL" clId="{3498181B-7E31-48D8-8AC4-AABC7F0B9ACC}" dt="2025-02-27T23:31:19.676" v="3249" actId="1076"/>
          <ac:picMkLst>
            <pc:docMk/>
            <pc:sldMk cId="699439354" sldId="295"/>
            <ac:picMk id="8" creationId="{82E7F6E9-D855-AB20-7D89-33F88BCAA395}"/>
          </ac:picMkLst>
        </pc:picChg>
        <pc:picChg chg="add mod">
          <ac:chgData name="Bair, Jessica (DOH)" userId="92c7fb92-fa2f-41ae-872e-55756fc513c3" providerId="ADAL" clId="{3498181B-7E31-48D8-8AC4-AABC7F0B9ACC}" dt="2025-02-27T23:33:13.604" v="3265" actId="1076"/>
          <ac:picMkLst>
            <pc:docMk/>
            <pc:sldMk cId="699439354" sldId="295"/>
            <ac:picMk id="9" creationId="{7724DAEA-E35A-A00B-A7FC-73425A022B94}"/>
          </ac:picMkLst>
        </pc:picChg>
        <pc:picChg chg="add mod">
          <ac:chgData name="Bair, Jessica (DOH)" userId="92c7fb92-fa2f-41ae-872e-55756fc513c3" providerId="ADAL" clId="{3498181B-7E31-48D8-8AC4-AABC7F0B9ACC}" dt="2025-02-27T23:31:54.583" v="3253" actId="1076"/>
          <ac:picMkLst>
            <pc:docMk/>
            <pc:sldMk cId="699439354" sldId="295"/>
            <ac:picMk id="10" creationId="{3FA8D193-2D57-05D6-BAF3-48D9163887E0}"/>
          </ac:picMkLst>
        </pc:picChg>
        <pc:picChg chg="add mod">
          <ac:chgData name="Bair, Jessica (DOH)" userId="92c7fb92-fa2f-41ae-872e-55756fc513c3" providerId="ADAL" clId="{3498181B-7E31-48D8-8AC4-AABC7F0B9ACC}" dt="2025-02-27T23:33:16.038" v="3266" actId="1076"/>
          <ac:picMkLst>
            <pc:docMk/>
            <pc:sldMk cId="699439354" sldId="295"/>
            <ac:picMk id="11" creationId="{6D62E2FC-EB99-A4CB-F3D8-D77D6257E8FD}"/>
          </ac:picMkLst>
        </pc:picChg>
      </pc:sldChg>
      <pc:sldChg chg="modSp mod">
        <pc:chgData name="Bair, Jessica (DOH)" userId="92c7fb92-fa2f-41ae-872e-55756fc513c3" providerId="ADAL" clId="{3498181B-7E31-48D8-8AC4-AABC7F0B9ACC}" dt="2025-02-28T22:50:50.194" v="3616" actId="114"/>
        <pc:sldMkLst>
          <pc:docMk/>
          <pc:sldMk cId="696249156" sldId="300"/>
        </pc:sldMkLst>
        <pc:spChg chg="mod">
          <ac:chgData name="Bair, Jessica (DOH)" userId="92c7fb92-fa2f-41ae-872e-55756fc513c3" providerId="ADAL" clId="{3498181B-7E31-48D8-8AC4-AABC7F0B9ACC}" dt="2025-02-28T22:50:50.194" v="3616" actId="114"/>
          <ac:spMkLst>
            <pc:docMk/>
            <pc:sldMk cId="696249156" sldId="300"/>
            <ac:spMk id="2" creationId="{00000000-0000-0000-0000-000000000000}"/>
          </ac:spMkLst>
        </pc:spChg>
        <pc:spChg chg="mod">
          <ac:chgData name="Bair, Jessica (DOH)" userId="92c7fb92-fa2f-41ae-872e-55756fc513c3" providerId="ADAL" clId="{3498181B-7E31-48D8-8AC4-AABC7F0B9ACC}" dt="2025-02-28T22:35:31.928" v="3334" actId="2711"/>
          <ac:spMkLst>
            <pc:docMk/>
            <pc:sldMk cId="696249156" sldId="300"/>
            <ac:spMk id="11" creationId="{00000000-0000-0000-0000-000000000000}"/>
          </ac:spMkLst>
        </pc:spChg>
        <pc:spChg chg="mod">
          <ac:chgData name="Bair, Jessica (DOH)" userId="92c7fb92-fa2f-41ae-872e-55756fc513c3" providerId="ADAL" clId="{3498181B-7E31-48D8-8AC4-AABC7F0B9ACC}" dt="2025-02-26T23:06:50.568" v="836" actId="20577"/>
          <ac:spMkLst>
            <pc:docMk/>
            <pc:sldMk cId="696249156" sldId="300"/>
            <ac:spMk id="12" creationId="{00000000-0000-0000-0000-000000000000}"/>
          </ac:spMkLst>
        </pc:spChg>
      </pc:sldChg>
      <pc:sldChg chg="modSp mod ord">
        <pc:chgData name="Bair, Jessica (DOH)" userId="92c7fb92-fa2f-41ae-872e-55756fc513c3" providerId="ADAL" clId="{3498181B-7E31-48D8-8AC4-AABC7F0B9ACC}" dt="2025-02-28T22:57:30.278" v="3677" actId="2711"/>
        <pc:sldMkLst>
          <pc:docMk/>
          <pc:sldMk cId="1274470036" sldId="305"/>
        </pc:sldMkLst>
        <pc:spChg chg="mod">
          <ac:chgData name="Bair, Jessica (DOH)" userId="92c7fb92-fa2f-41ae-872e-55756fc513c3" providerId="ADAL" clId="{3498181B-7E31-48D8-8AC4-AABC7F0B9ACC}" dt="2025-02-28T22:57:20.553" v="3675" actId="2711"/>
          <ac:spMkLst>
            <pc:docMk/>
            <pc:sldMk cId="1274470036" sldId="305"/>
            <ac:spMk id="28" creationId="{F18119DF-87DE-D44E-A3EB-6DD58AD22F7D}"/>
          </ac:spMkLst>
        </pc:spChg>
        <pc:spChg chg="mod">
          <ac:chgData name="Bair, Jessica (DOH)" userId="92c7fb92-fa2f-41ae-872e-55756fc513c3" providerId="ADAL" clId="{3498181B-7E31-48D8-8AC4-AABC7F0B9ACC}" dt="2025-02-28T22:57:25.677" v="3676" actId="2711"/>
          <ac:spMkLst>
            <pc:docMk/>
            <pc:sldMk cId="1274470036" sldId="305"/>
            <ac:spMk id="29" creationId="{E7EAFC42-5D70-7F49-A349-132DA08443A8}"/>
          </ac:spMkLst>
        </pc:spChg>
        <pc:spChg chg="mod">
          <ac:chgData name="Bair, Jessica (DOH)" userId="92c7fb92-fa2f-41ae-872e-55756fc513c3" providerId="ADAL" clId="{3498181B-7E31-48D8-8AC4-AABC7F0B9ACC}" dt="2025-02-28T22:57:30.278" v="3677" actId="2711"/>
          <ac:spMkLst>
            <pc:docMk/>
            <pc:sldMk cId="1274470036" sldId="305"/>
            <ac:spMk id="30" creationId="{61060AB2-7144-1541-8EE8-82E88F326A64}"/>
          </ac:spMkLst>
        </pc:spChg>
      </pc:sldChg>
      <pc:sldChg chg="addSp delSp modSp mod">
        <pc:chgData name="Bair, Jessica (DOH)" userId="92c7fb92-fa2f-41ae-872e-55756fc513c3" providerId="ADAL" clId="{3498181B-7E31-48D8-8AC4-AABC7F0B9ACC}" dt="2025-03-01T00:35:14.757" v="4403" actId="14100"/>
        <pc:sldMkLst>
          <pc:docMk/>
          <pc:sldMk cId="4015193312" sldId="324"/>
        </pc:sldMkLst>
        <pc:spChg chg="mod">
          <ac:chgData name="Bair, Jessica (DOH)" userId="92c7fb92-fa2f-41ae-872e-55756fc513c3" providerId="ADAL" clId="{3498181B-7E31-48D8-8AC4-AABC7F0B9ACC}" dt="2025-02-28T23:27:14.347" v="3921" actId="1076"/>
          <ac:spMkLst>
            <pc:docMk/>
            <pc:sldMk cId="4015193312" sldId="324"/>
            <ac:spMk id="2" creationId="{00000000-0000-0000-0000-000000000000}"/>
          </ac:spMkLst>
        </pc:spChg>
        <pc:spChg chg="del mod">
          <ac:chgData name="Bair, Jessica (DOH)" userId="92c7fb92-fa2f-41ae-872e-55756fc513c3" providerId="ADAL" clId="{3498181B-7E31-48D8-8AC4-AABC7F0B9ACC}" dt="2025-02-28T23:14:54.017" v="3843" actId="478"/>
          <ac:spMkLst>
            <pc:docMk/>
            <pc:sldMk cId="4015193312" sldId="324"/>
            <ac:spMk id="6" creationId="{6D8BFF15-7526-09B4-1AFA-2766F4E23BCC}"/>
          </ac:spMkLst>
        </pc:spChg>
        <pc:spChg chg="del mod">
          <ac:chgData name="Bair, Jessica (DOH)" userId="92c7fb92-fa2f-41ae-872e-55756fc513c3" providerId="ADAL" clId="{3498181B-7E31-48D8-8AC4-AABC7F0B9ACC}" dt="2025-03-01T00:24:55.900" v="4104" actId="931"/>
          <ac:spMkLst>
            <pc:docMk/>
            <pc:sldMk cId="4015193312" sldId="324"/>
            <ac:spMk id="9" creationId="{61EA94D0-790A-CA43-9282-A81828602241}"/>
          </ac:spMkLst>
        </pc:spChg>
        <pc:spChg chg="mod">
          <ac:chgData name="Bair, Jessica (DOH)" userId="92c7fb92-fa2f-41ae-872e-55756fc513c3" providerId="ADAL" clId="{3498181B-7E31-48D8-8AC4-AABC7F0B9ACC}" dt="2025-02-28T23:11:12.635" v="3779" actId="1076"/>
          <ac:spMkLst>
            <pc:docMk/>
            <pc:sldMk cId="4015193312" sldId="324"/>
            <ac:spMk id="18" creationId="{739C4036-892A-E145-A26B-F17C882C369D}"/>
          </ac:spMkLst>
        </pc:spChg>
        <pc:spChg chg="mod">
          <ac:chgData name="Bair, Jessica (DOH)" userId="92c7fb92-fa2f-41ae-872e-55756fc513c3" providerId="ADAL" clId="{3498181B-7E31-48D8-8AC4-AABC7F0B9ACC}" dt="2025-03-01T00:35:14.757" v="4403" actId="14100"/>
          <ac:spMkLst>
            <pc:docMk/>
            <pc:sldMk cId="4015193312" sldId="324"/>
            <ac:spMk id="24" creationId="{70415C55-CC52-1C44-928A-EF2790342934}"/>
          </ac:spMkLst>
        </pc:spChg>
        <pc:spChg chg="mod">
          <ac:chgData name="Bair, Jessica (DOH)" userId="92c7fb92-fa2f-41ae-872e-55756fc513c3" providerId="ADAL" clId="{3498181B-7E31-48D8-8AC4-AABC7F0B9ACC}" dt="2025-02-28T23:12:41.879" v="3789" actId="1076"/>
          <ac:spMkLst>
            <pc:docMk/>
            <pc:sldMk cId="4015193312" sldId="324"/>
            <ac:spMk id="26" creationId="{11ACE6B3-10E4-924F-8673-CA5E96D25A48}"/>
          </ac:spMkLst>
        </pc:spChg>
        <pc:spChg chg="mod">
          <ac:chgData name="Bair, Jessica (DOH)" userId="92c7fb92-fa2f-41ae-872e-55756fc513c3" providerId="ADAL" clId="{3498181B-7E31-48D8-8AC4-AABC7F0B9ACC}" dt="2025-02-28T23:11:03.269" v="3777" actId="1076"/>
          <ac:spMkLst>
            <pc:docMk/>
            <pc:sldMk cId="4015193312" sldId="324"/>
            <ac:spMk id="27" creationId="{8E2EF5A0-8B84-2A49-AEC5-D857F778FAD5}"/>
          </ac:spMkLst>
        </pc:spChg>
        <pc:spChg chg="mod">
          <ac:chgData name="Bair, Jessica (DOH)" userId="92c7fb92-fa2f-41ae-872e-55756fc513c3" providerId="ADAL" clId="{3498181B-7E31-48D8-8AC4-AABC7F0B9ACC}" dt="2025-02-28T23:11:21.207" v="3780" actId="1076"/>
          <ac:spMkLst>
            <pc:docMk/>
            <pc:sldMk cId="4015193312" sldId="324"/>
            <ac:spMk id="28" creationId="{38D436B7-3706-7B42-8D76-B42DEBC31FEC}"/>
          </ac:spMkLst>
        </pc:spChg>
        <pc:spChg chg="mod">
          <ac:chgData name="Bair, Jessica (DOH)" userId="92c7fb92-fa2f-41ae-872e-55756fc513c3" providerId="ADAL" clId="{3498181B-7E31-48D8-8AC4-AABC7F0B9ACC}" dt="2025-02-28T23:12:27.458" v="3786" actId="1076"/>
          <ac:spMkLst>
            <pc:docMk/>
            <pc:sldMk cId="4015193312" sldId="324"/>
            <ac:spMk id="33" creationId="{6F1B7AAC-81C7-D040-BBDA-2A0C54B58ABE}"/>
          </ac:spMkLst>
        </pc:spChg>
        <pc:spChg chg="mod">
          <ac:chgData name="Bair, Jessica (DOH)" userId="92c7fb92-fa2f-41ae-872e-55756fc513c3" providerId="ADAL" clId="{3498181B-7E31-48D8-8AC4-AABC7F0B9ACC}" dt="2025-03-01T00:35:00.683" v="4402" actId="1076"/>
          <ac:spMkLst>
            <pc:docMk/>
            <pc:sldMk cId="4015193312" sldId="324"/>
            <ac:spMk id="34" creationId="{C876C931-B8E4-F84F-8FDA-7541A20A84B1}"/>
          </ac:spMkLst>
        </pc:spChg>
        <pc:spChg chg="mod">
          <ac:chgData name="Bair, Jessica (DOH)" userId="92c7fb92-fa2f-41ae-872e-55756fc513c3" providerId="ADAL" clId="{3498181B-7E31-48D8-8AC4-AABC7F0B9ACC}" dt="2025-03-01T00:34:45.218" v="4399" actId="1076"/>
          <ac:spMkLst>
            <pc:docMk/>
            <pc:sldMk cId="4015193312" sldId="324"/>
            <ac:spMk id="35" creationId="{CE44584A-55D5-4A43-905F-011F82E48ACA}"/>
          </ac:spMkLst>
        </pc:spChg>
        <pc:spChg chg="mod">
          <ac:chgData name="Bair, Jessica (DOH)" userId="92c7fb92-fa2f-41ae-872e-55756fc513c3" providerId="ADAL" clId="{3498181B-7E31-48D8-8AC4-AABC7F0B9ACC}" dt="2025-03-01T00:34:50.768" v="4400" actId="1076"/>
          <ac:spMkLst>
            <pc:docMk/>
            <pc:sldMk cId="4015193312" sldId="324"/>
            <ac:spMk id="36" creationId="{E27D2C30-36DE-E849-87DB-C53CD77C019D}"/>
          </ac:spMkLst>
        </pc:spChg>
        <pc:picChg chg="add mod ord">
          <ac:chgData name="Bair, Jessica (DOH)" userId="92c7fb92-fa2f-41ae-872e-55756fc513c3" providerId="ADAL" clId="{3498181B-7E31-48D8-8AC4-AABC7F0B9ACC}" dt="2025-02-28T23:12:10.134" v="3785" actId="167"/>
          <ac:picMkLst>
            <pc:docMk/>
            <pc:sldMk cId="4015193312" sldId="324"/>
            <ac:picMk id="5" creationId="{8D777EDC-300E-3479-3E21-1AB7A29C3E15}"/>
          </ac:picMkLst>
        </pc:picChg>
        <pc:picChg chg="add del mod ord">
          <ac:chgData name="Bair, Jessica (DOH)" userId="92c7fb92-fa2f-41ae-872e-55756fc513c3" providerId="ADAL" clId="{3498181B-7E31-48D8-8AC4-AABC7F0B9ACC}" dt="2025-03-01T00:25:02.841" v="4107" actId="478"/>
          <ac:picMkLst>
            <pc:docMk/>
            <pc:sldMk cId="4015193312" sldId="324"/>
            <ac:picMk id="7" creationId="{A0475461-F494-1B1E-2D98-5E2BE6CEB681}"/>
          </ac:picMkLst>
        </pc:picChg>
        <pc:picChg chg="add mod ord">
          <ac:chgData name="Bair, Jessica (DOH)" userId="92c7fb92-fa2f-41ae-872e-55756fc513c3" providerId="ADAL" clId="{3498181B-7E31-48D8-8AC4-AABC7F0B9ACC}" dt="2025-03-01T00:25:25.119" v="4111" actId="167"/>
          <ac:picMkLst>
            <pc:docMk/>
            <pc:sldMk cId="4015193312" sldId="324"/>
            <ac:picMk id="10" creationId="{A2C5A4AD-C389-DFA6-B674-633E79D456AF}"/>
          </ac:picMkLst>
        </pc:picChg>
        <pc:picChg chg="mod ord">
          <ac:chgData name="Bair, Jessica (DOH)" userId="92c7fb92-fa2f-41ae-872e-55756fc513c3" providerId="ADAL" clId="{3498181B-7E31-48D8-8AC4-AABC7F0B9ACC}" dt="2025-03-01T00:24:48.015" v="4103" actId="167"/>
          <ac:picMkLst>
            <pc:docMk/>
            <pc:sldMk cId="4015193312" sldId="324"/>
            <ac:picMk id="21" creationId="{93031E35-0150-014D-A6E4-1C88707A03F8}"/>
          </ac:picMkLst>
        </pc:picChg>
      </pc:sldChg>
      <pc:sldChg chg="addSp delSp modSp add mod ord">
        <pc:chgData name="Bair, Jessica (DOH)" userId="92c7fb92-fa2f-41ae-872e-55756fc513c3" providerId="ADAL" clId="{3498181B-7E31-48D8-8AC4-AABC7F0B9ACC}" dt="2025-03-01T00:44:41.553" v="4404"/>
        <pc:sldMkLst>
          <pc:docMk/>
          <pc:sldMk cId="2433604203" sldId="326"/>
        </pc:sldMkLst>
        <pc:spChg chg="mod">
          <ac:chgData name="Bair, Jessica (DOH)" userId="92c7fb92-fa2f-41ae-872e-55756fc513c3" providerId="ADAL" clId="{3498181B-7E31-48D8-8AC4-AABC7F0B9ACC}" dt="2025-02-27T22:58:05.444" v="2878" actId="1076"/>
          <ac:spMkLst>
            <pc:docMk/>
            <pc:sldMk cId="2433604203" sldId="326"/>
            <ac:spMk id="3" creationId="{ED41750D-7593-B3E0-F34C-7A1E5788AB17}"/>
          </ac:spMkLst>
        </pc:spChg>
        <pc:spChg chg="add del mod">
          <ac:chgData name="Bair, Jessica (DOH)" userId="92c7fb92-fa2f-41ae-872e-55756fc513c3" providerId="ADAL" clId="{3498181B-7E31-48D8-8AC4-AABC7F0B9ACC}" dt="2025-03-01T00:44:41.553" v="4404"/>
          <ac:spMkLst>
            <pc:docMk/>
            <pc:sldMk cId="2433604203" sldId="326"/>
            <ac:spMk id="5" creationId="{D462A2CD-035B-647E-8CBF-96C596A5FFCA}"/>
          </ac:spMkLst>
        </pc:spChg>
        <pc:spChg chg="mod">
          <ac:chgData name="Bair, Jessica (DOH)" userId="92c7fb92-fa2f-41ae-872e-55756fc513c3" providerId="ADAL" clId="{3498181B-7E31-48D8-8AC4-AABC7F0B9ACC}" dt="2025-02-28T23:07:00.276" v="3727" actId="2711"/>
          <ac:spMkLst>
            <pc:docMk/>
            <pc:sldMk cId="2433604203" sldId="326"/>
            <ac:spMk id="14" creationId="{89807974-B11E-AC4D-A76A-2E0A2D314AD2}"/>
          </ac:spMkLst>
        </pc:spChg>
        <pc:picChg chg="add mod ord">
          <ac:chgData name="Bair, Jessica (DOH)" userId="92c7fb92-fa2f-41ae-872e-55756fc513c3" providerId="ADAL" clId="{3498181B-7E31-48D8-8AC4-AABC7F0B9ACC}" dt="2025-02-27T22:58:27.046" v="2883" actId="1076"/>
          <ac:picMkLst>
            <pc:docMk/>
            <pc:sldMk cId="2433604203" sldId="326"/>
            <ac:picMk id="6" creationId="{B2198B05-05AF-3341-72BB-40704AACF786}"/>
          </ac:picMkLst>
        </pc:picChg>
        <pc:picChg chg="add mod">
          <ac:chgData name="Bair, Jessica (DOH)" userId="92c7fb92-fa2f-41ae-872e-55756fc513c3" providerId="ADAL" clId="{3498181B-7E31-48D8-8AC4-AABC7F0B9ACC}" dt="2025-03-01T00:44:41.553" v="4404"/>
          <ac:picMkLst>
            <pc:docMk/>
            <pc:sldMk cId="2433604203" sldId="326"/>
            <ac:picMk id="1026" creationId="{EE0B902F-4C04-2F57-F0EC-6BFB20937B67}"/>
          </ac:picMkLst>
        </pc:picChg>
        <pc:picChg chg="add del mod">
          <ac:chgData name="Bair, Jessica (DOH)" userId="92c7fb92-fa2f-41ae-872e-55756fc513c3" providerId="ADAL" clId="{3498181B-7E31-48D8-8AC4-AABC7F0B9ACC}" dt="2025-02-28T23:07:10.586" v="3728" actId="478"/>
          <ac:picMkLst>
            <pc:docMk/>
            <pc:sldMk cId="2433604203" sldId="326"/>
            <ac:picMk id="4098" creationId="{44CE89D5-8C6F-0E0B-8FA6-000F79930497}"/>
          </ac:picMkLst>
        </pc:picChg>
      </pc:sldChg>
      <pc:sldChg chg="del">
        <pc:chgData name="Bair, Jessica (DOH)" userId="92c7fb92-fa2f-41ae-872e-55756fc513c3" providerId="ADAL" clId="{3498181B-7E31-48D8-8AC4-AABC7F0B9ACC}" dt="2025-02-27T23:15:48.816" v="2998" actId="2696"/>
        <pc:sldMkLst>
          <pc:docMk/>
          <pc:sldMk cId="0" sldId="328"/>
        </pc:sldMkLst>
      </pc:sldChg>
      <pc:sldChg chg="addSp delSp modSp add del mod ord modNotesTx">
        <pc:chgData name="Bair, Jessica (DOH)" userId="92c7fb92-fa2f-41ae-872e-55756fc513c3" providerId="ADAL" clId="{3498181B-7E31-48D8-8AC4-AABC7F0B9ACC}" dt="2025-02-28T22:59:35.743" v="3689" actId="1076"/>
        <pc:sldMkLst>
          <pc:docMk/>
          <pc:sldMk cId="781480962" sldId="335"/>
        </pc:sldMkLst>
        <pc:spChg chg="mod">
          <ac:chgData name="Bair, Jessica (DOH)" userId="92c7fb92-fa2f-41ae-872e-55756fc513c3" providerId="ADAL" clId="{3498181B-7E31-48D8-8AC4-AABC7F0B9ACC}" dt="2025-02-28T22:36:34.876" v="3341" actId="2711"/>
          <ac:spMkLst>
            <pc:docMk/>
            <pc:sldMk cId="781480962" sldId="335"/>
            <ac:spMk id="7" creationId="{00000000-0000-0000-0000-000000000000}"/>
          </ac:spMkLst>
        </pc:spChg>
        <pc:spChg chg="mod">
          <ac:chgData name="Bair, Jessica (DOH)" userId="92c7fb92-fa2f-41ae-872e-55756fc513c3" providerId="ADAL" clId="{3498181B-7E31-48D8-8AC4-AABC7F0B9ACC}" dt="2025-02-26T21:09:39.705" v="111" actId="20577"/>
          <ac:spMkLst>
            <pc:docMk/>
            <pc:sldMk cId="781480962" sldId="335"/>
            <ac:spMk id="9" creationId="{A0164BB8-8530-1340-A1BC-941BF7D89382}"/>
          </ac:spMkLst>
        </pc:spChg>
        <pc:graphicFrameChg chg="mod">
          <ac:chgData name="Bair, Jessica (DOH)" userId="92c7fb92-fa2f-41ae-872e-55756fc513c3" providerId="ADAL" clId="{3498181B-7E31-48D8-8AC4-AABC7F0B9ACC}" dt="2025-02-28T22:59:15.173" v="3688" actId="2711"/>
          <ac:graphicFrameMkLst>
            <pc:docMk/>
            <pc:sldMk cId="781480962" sldId="335"/>
            <ac:graphicFrameMk id="2" creationId="{00000000-0000-0000-0000-000000000000}"/>
          </ac:graphicFrameMkLst>
        </pc:graphicFrameChg>
        <pc:picChg chg="add mod">
          <ac:chgData name="Bair, Jessica (DOH)" userId="92c7fb92-fa2f-41ae-872e-55756fc513c3" providerId="ADAL" clId="{3498181B-7E31-48D8-8AC4-AABC7F0B9ACC}" dt="2025-02-26T21:31:07.835" v="359" actId="1076"/>
          <ac:picMkLst>
            <pc:docMk/>
            <pc:sldMk cId="781480962" sldId="335"/>
            <ac:picMk id="6" creationId="{CC5EA0AC-1B2B-E7C8-B64C-9137533DD50A}"/>
          </ac:picMkLst>
        </pc:picChg>
        <pc:picChg chg="add mod">
          <ac:chgData name="Bair, Jessica (DOH)" userId="92c7fb92-fa2f-41ae-872e-55756fc513c3" providerId="ADAL" clId="{3498181B-7E31-48D8-8AC4-AABC7F0B9ACC}" dt="2025-02-26T21:54:15.242" v="386" actId="1076"/>
          <ac:picMkLst>
            <pc:docMk/>
            <pc:sldMk cId="781480962" sldId="335"/>
            <ac:picMk id="11" creationId="{029BCC80-5A61-8124-76C1-EA03D3F7224B}"/>
          </ac:picMkLst>
        </pc:picChg>
        <pc:picChg chg="add mod">
          <ac:chgData name="Bair, Jessica (DOH)" userId="92c7fb92-fa2f-41ae-872e-55756fc513c3" providerId="ADAL" clId="{3498181B-7E31-48D8-8AC4-AABC7F0B9ACC}" dt="2025-02-28T22:59:35.743" v="3689" actId="1076"/>
          <ac:picMkLst>
            <pc:docMk/>
            <pc:sldMk cId="781480962" sldId="335"/>
            <ac:picMk id="13" creationId="{D274E10F-A85E-2FA4-76F8-289CA74FD912}"/>
          </ac:picMkLst>
        </pc:picChg>
        <pc:picChg chg="add mod">
          <ac:chgData name="Bair, Jessica (DOH)" userId="92c7fb92-fa2f-41ae-872e-55756fc513c3" providerId="ADAL" clId="{3498181B-7E31-48D8-8AC4-AABC7F0B9ACC}" dt="2025-02-26T21:53:44.864" v="384" actId="1076"/>
          <ac:picMkLst>
            <pc:docMk/>
            <pc:sldMk cId="781480962" sldId="335"/>
            <ac:picMk id="15" creationId="{A4D0E899-8B67-8F79-4CE5-AB63062E16EF}"/>
          </ac:picMkLst>
        </pc:picChg>
        <pc:picChg chg="add mod">
          <ac:chgData name="Bair, Jessica (DOH)" userId="92c7fb92-fa2f-41ae-872e-55756fc513c3" providerId="ADAL" clId="{3498181B-7E31-48D8-8AC4-AABC7F0B9ACC}" dt="2025-02-26T21:51:55.697" v="377" actId="1076"/>
          <ac:picMkLst>
            <pc:docMk/>
            <pc:sldMk cId="781480962" sldId="335"/>
            <ac:picMk id="17" creationId="{26D904EB-08C8-070B-8CFB-0DC4EC11E87A}"/>
          </ac:picMkLst>
        </pc:picChg>
        <pc:picChg chg="add mod ord">
          <ac:chgData name="Bair, Jessica (DOH)" userId="92c7fb92-fa2f-41ae-872e-55756fc513c3" providerId="ADAL" clId="{3498181B-7E31-48D8-8AC4-AABC7F0B9ACC}" dt="2025-02-26T21:58:46.611" v="561" actId="1076"/>
          <ac:picMkLst>
            <pc:docMk/>
            <pc:sldMk cId="781480962" sldId="335"/>
            <ac:picMk id="18" creationId="{03AF1412-8761-DD5A-5A8B-8AB7DD1F3F72}"/>
          </ac:picMkLst>
        </pc:picChg>
      </pc:sldChg>
      <pc:sldChg chg="modSp mod">
        <pc:chgData name="Bair, Jessica (DOH)" userId="92c7fb92-fa2f-41ae-872e-55756fc513c3" providerId="ADAL" clId="{3498181B-7E31-48D8-8AC4-AABC7F0B9ACC}" dt="2025-02-28T22:55:13.688" v="3623" actId="2711"/>
        <pc:sldMkLst>
          <pc:docMk/>
          <pc:sldMk cId="2552360404" sldId="362"/>
        </pc:sldMkLst>
        <pc:spChg chg="mod">
          <ac:chgData name="Bair, Jessica (DOH)" userId="92c7fb92-fa2f-41ae-872e-55756fc513c3" providerId="ADAL" clId="{3498181B-7E31-48D8-8AC4-AABC7F0B9ACC}" dt="2025-02-28T22:55:13.688" v="3623" actId="2711"/>
          <ac:spMkLst>
            <pc:docMk/>
            <pc:sldMk cId="2552360404" sldId="362"/>
            <ac:spMk id="2" creationId="{82ABDDE0-8193-E940-B99D-4893C4BC8F84}"/>
          </ac:spMkLst>
        </pc:spChg>
      </pc:sldChg>
      <pc:sldChg chg="modSp mod">
        <pc:chgData name="Bair, Jessica (DOH)" userId="92c7fb92-fa2f-41ae-872e-55756fc513c3" providerId="ADAL" clId="{3498181B-7E31-48D8-8AC4-AABC7F0B9ACC}" dt="2025-02-28T22:55:26.250" v="3624" actId="2711"/>
        <pc:sldMkLst>
          <pc:docMk/>
          <pc:sldMk cId="2937574973" sldId="363"/>
        </pc:sldMkLst>
        <pc:spChg chg="mod">
          <ac:chgData name="Bair, Jessica (DOH)" userId="92c7fb92-fa2f-41ae-872e-55756fc513c3" providerId="ADAL" clId="{3498181B-7E31-48D8-8AC4-AABC7F0B9ACC}" dt="2025-02-28T22:55:26.250" v="3624" actId="2711"/>
          <ac:spMkLst>
            <pc:docMk/>
            <pc:sldMk cId="2937574973" sldId="363"/>
            <ac:spMk id="3" creationId="{F2F7BC07-ABB1-A041-AF7A-4F188313201A}"/>
          </ac:spMkLst>
        </pc:spChg>
        <pc:spChg chg="mod">
          <ac:chgData name="Bair, Jessica (DOH)" userId="92c7fb92-fa2f-41ae-872e-55756fc513c3" providerId="ADAL" clId="{3498181B-7E31-48D8-8AC4-AABC7F0B9ACC}" dt="2025-02-27T17:33:24.468" v="2029" actId="12"/>
          <ac:spMkLst>
            <pc:docMk/>
            <pc:sldMk cId="2937574973" sldId="363"/>
            <ac:spMk id="4" creationId="{82003A9B-ECDF-6640-A170-826D147C03F9}"/>
          </ac:spMkLst>
        </pc:spChg>
      </pc:sldChg>
      <pc:sldChg chg="modSp mod">
        <pc:chgData name="Bair, Jessica (DOH)" userId="92c7fb92-fa2f-41ae-872e-55756fc513c3" providerId="ADAL" clId="{3498181B-7E31-48D8-8AC4-AABC7F0B9ACC}" dt="2025-02-28T22:50:40.400" v="3615" actId="114"/>
        <pc:sldMkLst>
          <pc:docMk/>
          <pc:sldMk cId="3871299605" sldId="380"/>
        </pc:sldMkLst>
        <pc:spChg chg="mod">
          <ac:chgData name="Bair, Jessica (DOH)" userId="92c7fb92-fa2f-41ae-872e-55756fc513c3" providerId="ADAL" clId="{3498181B-7E31-48D8-8AC4-AABC7F0B9ACC}" dt="2025-02-28T22:50:40.400" v="3615" actId="114"/>
          <ac:spMkLst>
            <pc:docMk/>
            <pc:sldMk cId="3871299605" sldId="380"/>
            <ac:spMk id="3" creationId="{BB81D317-B48B-1932-6E2D-7A9BB626B40B}"/>
          </ac:spMkLst>
        </pc:spChg>
      </pc:sldChg>
      <pc:sldChg chg="addSp delSp modSp mod">
        <pc:chgData name="Bair, Jessica (DOH)" userId="92c7fb92-fa2f-41ae-872e-55756fc513c3" providerId="ADAL" clId="{3498181B-7E31-48D8-8AC4-AABC7F0B9ACC}" dt="2025-02-28T22:50:28.623" v="3614" actId="2711"/>
        <pc:sldMkLst>
          <pc:docMk/>
          <pc:sldMk cId="1412922132" sldId="388"/>
        </pc:sldMkLst>
        <pc:spChg chg="mod">
          <ac:chgData name="Bair, Jessica (DOH)" userId="92c7fb92-fa2f-41ae-872e-55756fc513c3" providerId="ADAL" clId="{3498181B-7E31-48D8-8AC4-AABC7F0B9ACC}" dt="2025-02-28T22:33:26.618" v="3316" actId="2711"/>
          <ac:spMkLst>
            <pc:docMk/>
            <pc:sldMk cId="1412922132" sldId="388"/>
            <ac:spMk id="4" creationId="{41B0D42A-D0D1-CFFE-0441-B806233AC15A}"/>
          </ac:spMkLst>
        </pc:spChg>
        <pc:spChg chg="mod">
          <ac:chgData name="Bair, Jessica (DOH)" userId="92c7fb92-fa2f-41ae-872e-55756fc513c3" providerId="ADAL" clId="{3498181B-7E31-48D8-8AC4-AABC7F0B9ACC}" dt="2025-02-28T22:50:04.630" v="3613" actId="2711"/>
          <ac:spMkLst>
            <pc:docMk/>
            <pc:sldMk cId="1412922132" sldId="388"/>
            <ac:spMk id="5" creationId="{1974A760-511B-F475-D17C-3C6F90083C09}"/>
          </ac:spMkLst>
        </pc:spChg>
        <pc:spChg chg="mod">
          <ac:chgData name="Bair, Jessica (DOH)" userId="92c7fb92-fa2f-41ae-872e-55756fc513c3" providerId="ADAL" clId="{3498181B-7E31-48D8-8AC4-AABC7F0B9ACC}" dt="2025-02-28T22:50:28.623" v="3614" actId="2711"/>
          <ac:spMkLst>
            <pc:docMk/>
            <pc:sldMk cId="1412922132" sldId="388"/>
            <ac:spMk id="6" creationId="{B0219979-9B34-7AEC-D6BD-DB7D696F569E}"/>
          </ac:spMkLst>
        </pc:spChg>
      </pc:sldChg>
      <pc:sldChg chg="modSp mod">
        <pc:chgData name="Bair, Jessica (DOH)" userId="92c7fb92-fa2f-41ae-872e-55756fc513c3" providerId="ADAL" clId="{3498181B-7E31-48D8-8AC4-AABC7F0B9ACC}" dt="2025-02-28T22:55:33.886" v="3625" actId="2711"/>
        <pc:sldMkLst>
          <pc:docMk/>
          <pc:sldMk cId="3528153816" sldId="389"/>
        </pc:sldMkLst>
        <pc:spChg chg="mod">
          <ac:chgData name="Bair, Jessica (DOH)" userId="92c7fb92-fa2f-41ae-872e-55756fc513c3" providerId="ADAL" clId="{3498181B-7E31-48D8-8AC4-AABC7F0B9ACC}" dt="2025-02-28T22:55:33.886" v="3625" actId="2711"/>
          <ac:spMkLst>
            <pc:docMk/>
            <pc:sldMk cId="3528153816" sldId="389"/>
            <ac:spMk id="3" creationId="{F119ABBD-E2E9-9221-3E06-477A09CC6B78}"/>
          </ac:spMkLst>
        </pc:spChg>
        <pc:spChg chg="mod">
          <ac:chgData name="Bair, Jessica (DOH)" userId="92c7fb92-fa2f-41ae-872e-55756fc513c3" providerId="ADAL" clId="{3498181B-7E31-48D8-8AC4-AABC7F0B9ACC}" dt="2025-02-27T17:33:38.119" v="2030" actId="12"/>
          <ac:spMkLst>
            <pc:docMk/>
            <pc:sldMk cId="3528153816" sldId="389"/>
            <ac:spMk id="4" creationId="{D221C8D2-FF89-4B42-EE7D-2A48BB2F7B3D}"/>
          </ac:spMkLst>
        </pc:spChg>
      </pc:sldChg>
      <pc:sldChg chg="modSp mod">
        <pc:chgData name="Bair, Jessica (DOH)" userId="92c7fb92-fa2f-41ae-872e-55756fc513c3" providerId="ADAL" clId="{3498181B-7E31-48D8-8AC4-AABC7F0B9ACC}" dt="2025-02-28T22:55:42.431" v="3626" actId="2711"/>
        <pc:sldMkLst>
          <pc:docMk/>
          <pc:sldMk cId="2021810052" sldId="390"/>
        </pc:sldMkLst>
        <pc:spChg chg="mod">
          <ac:chgData name="Bair, Jessica (DOH)" userId="92c7fb92-fa2f-41ae-872e-55756fc513c3" providerId="ADAL" clId="{3498181B-7E31-48D8-8AC4-AABC7F0B9ACC}" dt="2025-02-28T22:55:42.431" v="3626" actId="2711"/>
          <ac:spMkLst>
            <pc:docMk/>
            <pc:sldMk cId="2021810052" sldId="390"/>
            <ac:spMk id="3" creationId="{ECBF9201-D752-E1AC-A95D-90662D357241}"/>
          </ac:spMkLst>
        </pc:spChg>
      </pc:sldChg>
      <pc:sldChg chg="del">
        <pc:chgData name="Bair, Jessica (DOH)" userId="92c7fb92-fa2f-41ae-872e-55756fc513c3" providerId="ADAL" clId="{3498181B-7E31-48D8-8AC4-AABC7F0B9ACC}" dt="2025-02-27T23:41:46.108" v="3282" actId="2696"/>
        <pc:sldMkLst>
          <pc:docMk/>
          <pc:sldMk cId="2777527426" sldId="392"/>
        </pc:sldMkLst>
      </pc:sldChg>
      <pc:sldChg chg="modSp mod">
        <pc:chgData name="Bair, Jessica (DOH)" userId="92c7fb92-fa2f-41ae-872e-55756fc513c3" providerId="ADAL" clId="{3498181B-7E31-48D8-8AC4-AABC7F0B9ACC}" dt="2025-02-28T22:55:58.990" v="3633" actId="20577"/>
        <pc:sldMkLst>
          <pc:docMk/>
          <pc:sldMk cId="2911494216" sldId="393"/>
        </pc:sldMkLst>
        <pc:spChg chg="mod">
          <ac:chgData name="Bair, Jessica (DOH)" userId="92c7fb92-fa2f-41ae-872e-55756fc513c3" providerId="ADAL" clId="{3498181B-7E31-48D8-8AC4-AABC7F0B9ACC}" dt="2025-02-28T22:55:58.990" v="3633" actId="20577"/>
          <ac:spMkLst>
            <pc:docMk/>
            <pc:sldMk cId="2911494216" sldId="393"/>
            <ac:spMk id="3" creationId="{5888CA79-761D-7620-B136-E90FCCC0FD01}"/>
          </ac:spMkLst>
        </pc:spChg>
      </pc:sldChg>
      <pc:sldChg chg="modSp del mod ord">
        <pc:chgData name="Bair, Jessica (DOH)" userId="92c7fb92-fa2f-41ae-872e-55756fc513c3" providerId="ADAL" clId="{3498181B-7E31-48D8-8AC4-AABC7F0B9ACC}" dt="2025-02-27T23:29:51.613" v="3242" actId="2696"/>
        <pc:sldMkLst>
          <pc:docMk/>
          <pc:sldMk cId="3745944514" sldId="394"/>
        </pc:sldMkLst>
      </pc:sldChg>
      <pc:sldChg chg="addSp delSp modSp mod">
        <pc:chgData name="Bair, Jessica (DOH)" userId="92c7fb92-fa2f-41ae-872e-55756fc513c3" providerId="ADAL" clId="{3498181B-7E31-48D8-8AC4-AABC7F0B9ACC}" dt="2025-03-01T00:03:56.975" v="4068" actId="1076"/>
        <pc:sldMkLst>
          <pc:docMk/>
          <pc:sldMk cId="1355832859" sldId="396"/>
        </pc:sldMkLst>
        <pc:spChg chg="mod">
          <ac:chgData name="Bair, Jessica (DOH)" userId="92c7fb92-fa2f-41ae-872e-55756fc513c3" providerId="ADAL" clId="{3498181B-7E31-48D8-8AC4-AABC7F0B9ACC}" dt="2025-02-28T23:01:43.695" v="3697" actId="2711"/>
          <ac:spMkLst>
            <pc:docMk/>
            <pc:sldMk cId="1355832859" sldId="396"/>
            <ac:spMk id="3" creationId="{42076BEF-EC76-AD75-19BF-5C0BB4ECC61E}"/>
          </ac:spMkLst>
        </pc:spChg>
        <pc:spChg chg="mod">
          <ac:chgData name="Bair, Jessica (DOH)" userId="92c7fb92-fa2f-41ae-872e-55756fc513c3" providerId="ADAL" clId="{3498181B-7E31-48D8-8AC4-AABC7F0B9ACC}" dt="2025-02-28T23:03:05.646" v="3703" actId="2711"/>
          <ac:spMkLst>
            <pc:docMk/>
            <pc:sldMk cId="1355832859" sldId="396"/>
            <ac:spMk id="6" creationId="{2D0F0269-1651-FBC9-F30F-27702ACD16BF}"/>
          </ac:spMkLst>
        </pc:spChg>
        <pc:picChg chg="add mod">
          <ac:chgData name="Bair, Jessica (DOH)" userId="92c7fb92-fa2f-41ae-872e-55756fc513c3" providerId="ADAL" clId="{3498181B-7E31-48D8-8AC4-AABC7F0B9ACC}" dt="2025-03-01T00:03:19.234" v="4059" actId="1076"/>
          <ac:picMkLst>
            <pc:docMk/>
            <pc:sldMk cId="1355832859" sldId="396"/>
            <ac:picMk id="1026" creationId="{B89DD95A-118B-3EB7-2F8F-850AF0717F55}"/>
          </ac:picMkLst>
        </pc:picChg>
        <pc:picChg chg="mod">
          <ac:chgData name="Bair, Jessica (DOH)" userId="92c7fb92-fa2f-41ae-872e-55756fc513c3" providerId="ADAL" clId="{3498181B-7E31-48D8-8AC4-AABC7F0B9ACC}" dt="2025-03-01T00:03:22.348" v="4060" actId="1076"/>
          <ac:picMkLst>
            <pc:docMk/>
            <pc:sldMk cId="1355832859" sldId="396"/>
            <ac:picMk id="1028" creationId="{2432FF28-50F5-9A2D-9B62-81A802EB1E34}"/>
          </ac:picMkLst>
        </pc:picChg>
        <pc:picChg chg="mod">
          <ac:chgData name="Bair, Jessica (DOH)" userId="92c7fb92-fa2f-41ae-872e-55756fc513c3" providerId="ADAL" clId="{3498181B-7E31-48D8-8AC4-AABC7F0B9ACC}" dt="2025-03-01T00:03:56.975" v="4068" actId="1076"/>
          <ac:picMkLst>
            <pc:docMk/>
            <pc:sldMk cId="1355832859" sldId="396"/>
            <ac:picMk id="1030" creationId="{E1A6D0BF-67A2-2F1B-948C-58F48BAB2AD9}"/>
          </ac:picMkLst>
        </pc:picChg>
        <pc:picChg chg="add mod">
          <ac:chgData name="Bair, Jessica (DOH)" userId="92c7fb92-fa2f-41ae-872e-55756fc513c3" providerId="ADAL" clId="{3498181B-7E31-48D8-8AC4-AABC7F0B9ACC}" dt="2025-03-01T00:03:50.795" v="4067" actId="1076"/>
          <ac:picMkLst>
            <pc:docMk/>
            <pc:sldMk cId="1355832859" sldId="396"/>
            <ac:picMk id="2050" creationId="{E7BE4505-B313-E607-DE32-10E17878869F}"/>
          </ac:picMkLst>
        </pc:picChg>
      </pc:sldChg>
      <pc:sldChg chg="modSp mod">
        <pc:chgData name="Bair, Jessica (DOH)" userId="92c7fb92-fa2f-41ae-872e-55756fc513c3" providerId="ADAL" clId="{3498181B-7E31-48D8-8AC4-AABC7F0B9ACC}" dt="2025-02-28T22:57:03.606" v="3673" actId="20577"/>
        <pc:sldMkLst>
          <pc:docMk/>
          <pc:sldMk cId="180370465" sldId="398"/>
        </pc:sldMkLst>
        <pc:spChg chg="mod">
          <ac:chgData name="Bair, Jessica (DOH)" userId="92c7fb92-fa2f-41ae-872e-55756fc513c3" providerId="ADAL" clId="{3498181B-7E31-48D8-8AC4-AABC7F0B9ACC}" dt="2025-02-28T22:57:03.606" v="3673" actId="20577"/>
          <ac:spMkLst>
            <pc:docMk/>
            <pc:sldMk cId="180370465" sldId="398"/>
            <ac:spMk id="3" creationId="{F2F7BC07-ABB1-A041-AF7A-4F188313201A}"/>
          </ac:spMkLst>
        </pc:spChg>
      </pc:sldChg>
      <pc:sldChg chg="addSp delSp modSp mod">
        <pc:chgData name="Bair, Jessica (DOH)" userId="92c7fb92-fa2f-41ae-872e-55756fc513c3" providerId="ADAL" clId="{3498181B-7E31-48D8-8AC4-AABC7F0B9ACC}" dt="2025-03-01T00:15:14.475" v="4072" actId="2711"/>
        <pc:sldMkLst>
          <pc:docMk/>
          <pc:sldMk cId="1571261921" sldId="401"/>
        </pc:sldMkLst>
        <pc:spChg chg="mod">
          <ac:chgData name="Bair, Jessica (DOH)" userId="92c7fb92-fa2f-41ae-872e-55756fc513c3" providerId="ADAL" clId="{3498181B-7E31-48D8-8AC4-AABC7F0B9ACC}" dt="2025-03-01T00:15:14.475" v="4072" actId="2711"/>
          <ac:spMkLst>
            <pc:docMk/>
            <pc:sldMk cId="1571261921" sldId="401"/>
            <ac:spMk id="3" creationId="{AE34CBE6-BB3D-4241-0230-A73C667E8369}"/>
          </ac:spMkLst>
        </pc:spChg>
        <pc:picChg chg="mod">
          <ac:chgData name="Bair, Jessica (DOH)" userId="92c7fb92-fa2f-41ae-872e-55756fc513c3" providerId="ADAL" clId="{3498181B-7E31-48D8-8AC4-AABC7F0B9ACC}" dt="2025-02-27T23:34:01.877" v="3274" actId="1076"/>
          <ac:picMkLst>
            <pc:docMk/>
            <pc:sldMk cId="1571261921" sldId="401"/>
            <ac:picMk id="4" creationId="{F3827123-B896-C39E-9E63-FAE252A25702}"/>
          </ac:picMkLst>
        </pc:picChg>
        <pc:picChg chg="mod">
          <ac:chgData name="Bair, Jessica (DOH)" userId="92c7fb92-fa2f-41ae-872e-55756fc513c3" providerId="ADAL" clId="{3498181B-7E31-48D8-8AC4-AABC7F0B9ACC}" dt="2025-02-27T23:34:17.568" v="3279" actId="1076"/>
          <ac:picMkLst>
            <pc:docMk/>
            <pc:sldMk cId="1571261921" sldId="401"/>
            <ac:picMk id="6" creationId="{C24FCCA8-FC67-FD3E-AEB0-375C2311B1D0}"/>
          </ac:picMkLst>
        </pc:picChg>
        <pc:picChg chg="mod">
          <ac:chgData name="Bair, Jessica (DOH)" userId="92c7fb92-fa2f-41ae-872e-55756fc513c3" providerId="ADAL" clId="{3498181B-7E31-48D8-8AC4-AABC7F0B9ACC}" dt="2025-02-27T23:34:12.847" v="3278" actId="1076"/>
          <ac:picMkLst>
            <pc:docMk/>
            <pc:sldMk cId="1571261921" sldId="401"/>
            <ac:picMk id="7" creationId="{28B300B9-3346-2B8E-1198-1A58C09F2664}"/>
          </ac:picMkLst>
        </pc:picChg>
        <pc:picChg chg="mod">
          <ac:chgData name="Bair, Jessica (DOH)" userId="92c7fb92-fa2f-41ae-872e-55756fc513c3" providerId="ADAL" clId="{3498181B-7E31-48D8-8AC4-AABC7F0B9ACC}" dt="2025-02-27T22:47:32.992" v="2818" actId="1076"/>
          <ac:picMkLst>
            <pc:docMk/>
            <pc:sldMk cId="1571261921" sldId="401"/>
            <ac:picMk id="8" creationId="{142862FF-38F7-BE32-C0D1-B407E1D71FDF}"/>
          </ac:picMkLst>
        </pc:picChg>
        <pc:picChg chg="add mod">
          <ac:chgData name="Bair, Jessica (DOH)" userId="92c7fb92-fa2f-41ae-872e-55756fc513c3" providerId="ADAL" clId="{3498181B-7E31-48D8-8AC4-AABC7F0B9ACC}" dt="2025-02-27T23:34:22.818" v="3280" actId="1076"/>
          <ac:picMkLst>
            <pc:docMk/>
            <pc:sldMk cId="1571261921" sldId="401"/>
            <ac:picMk id="9" creationId="{C0F1D4F1-074A-EDCF-8D45-B692A6FD53F7}"/>
          </ac:picMkLst>
        </pc:picChg>
        <pc:picChg chg="add mod">
          <ac:chgData name="Bair, Jessica (DOH)" userId="92c7fb92-fa2f-41ae-872e-55756fc513c3" providerId="ADAL" clId="{3498181B-7E31-48D8-8AC4-AABC7F0B9ACC}" dt="2025-02-27T22:45:20.307" v="2798" actId="1076"/>
          <ac:picMkLst>
            <pc:docMk/>
            <pc:sldMk cId="1571261921" sldId="401"/>
            <ac:picMk id="10" creationId="{91D98060-C18B-0FAD-CD0A-F9DDB154997E}"/>
          </ac:picMkLst>
        </pc:picChg>
        <pc:picChg chg="add mod">
          <ac:chgData name="Bair, Jessica (DOH)" userId="92c7fb92-fa2f-41ae-872e-55756fc513c3" providerId="ADAL" clId="{3498181B-7E31-48D8-8AC4-AABC7F0B9ACC}" dt="2025-02-27T22:48:03.019" v="2826" actId="14100"/>
          <ac:picMkLst>
            <pc:docMk/>
            <pc:sldMk cId="1571261921" sldId="401"/>
            <ac:picMk id="11" creationId="{13483504-C446-434B-8E6D-8AA6B3185776}"/>
          </ac:picMkLst>
        </pc:picChg>
        <pc:picChg chg="mod">
          <ac:chgData name="Bair, Jessica (DOH)" userId="92c7fb92-fa2f-41ae-872e-55756fc513c3" providerId="ADAL" clId="{3498181B-7E31-48D8-8AC4-AABC7F0B9ACC}" dt="2025-02-27T22:45:13.414" v="2793" actId="1076"/>
          <ac:picMkLst>
            <pc:docMk/>
            <pc:sldMk cId="1571261921" sldId="401"/>
            <ac:picMk id="12" creationId="{08314C69-31B7-F601-2CC8-99D63A782D41}"/>
          </ac:picMkLst>
        </pc:picChg>
        <pc:picChg chg="add mod">
          <ac:chgData name="Bair, Jessica (DOH)" userId="92c7fb92-fa2f-41ae-872e-55756fc513c3" providerId="ADAL" clId="{3498181B-7E31-48D8-8AC4-AABC7F0B9ACC}" dt="2025-02-27T22:36:25.885" v="2730" actId="1076"/>
          <ac:picMkLst>
            <pc:docMk/>
            <pc:sldMk cId="1571261921" sldId="401"/>
            <ac:picMk id="13" creationId="{D7C78951-10F4-93C4-B2BF-033FE8A20388}"/>
          </ac:picMkLst>
        </pc:picChg>
        <pc:picChg chg="add mod">
          <ac:chgData name="Bair, Jessica (DOH)" userId="92c7fb92-fa2f-41ae-872e-55756fc513c3" providerId="ADAL" clId="{3498181B-7E31-48D8-8AC4-AABC7F0B9ACC}" dt="2025-02-27T22:37:10.791" v="2735" actId="1076"/>
          <ac:picMkLst>
            <pc:docMk/>
            <pc:sldMk cId="1571261921" sldId="401"/>
            <ac:picMk id="14" creationId="{FB2A364A-8115-5193-A10E-700735633890}"/>
          </ac:picMkLst>
        </pc:picChg>
        <pc:picChg chg="add mod">
          <ac:chgData name="Bair, Jessica (DOH)" userId="92c7fb92-fa2f-41ae-872e-55756fc513c3" providerId="ADAL" clId="{3498181B-7E31-48D8-8AC4-AABC7F0B9ACC}" dt="2025-02-27T22:45:17.557" v="2796" actId="1076"/>
          <ac:picMkLst>
            <pc:docMk/>
            <pc:sldMk cId="1571261921" sldId="401"/>
            <ac:picMk id="15" creationId="{D87B5B3A-99A0-9D53-8060-E2DBFBE06AF5}"/>
          </ac:picMkLst>
        </pc:picChg>
        <pc:picChg chg="add mod">
          <ac:chgData name="Bair, Jessica (DOH)" userId="92c7fb92-fa2f-41ae-872e-55756fc513c3" providerId="ADAL" clId="{3498181B-7E31-48D8-8AC4-AABC7F0B9ACC}" dt="2025-02-27T22:47:52.913" v="2824" actId="1076"/>
          <ac:picMkLst>
            <pc:docMk/>
            <pc:sldMk cId="1571261921" sldId="401"/>
            <ac:picMk id="16" creationId="{98F01717-591C-74E8-F7A5-A167C99F7EC8}"/>
          </ac:picMkLst>
        </pc:picChg>
        <pc:picChg chg="add mod">
          <ac:chgData name="Bair, Jessica (DOH)" userId="92c7fb92-fa2f-41ae-872e-55756fc513c3" providerId="ADAL" clId="{3498181B-7E31-48D8-8AC4-AABC7F0B9ACC}" dt="2025-02-27T22:47:30.850" v="2817" actId="1076"/>
          <ac:picMkLst>
            <pc:docMk/>
            <pc:sldMk cId="1571261921" sldId="401"/>
            <ac:picMk id="17" creationId="{78456C43-FF97-B4DD-EFE3-759B7201FE8E}"/>
          </ac:picMkLst>
        </pc:picChg>
        <pc:picChg chg="add mod">
          <ac:chgData name="Bair, Jessica (DOH)" userId="92c7fb92-fa2f-41ae-872e-55756fc513c3" providerId="ADAL" clId="{3498181B-7E31-48D8-8AC4-AABC7F0B9ACC}" dt="2025-02-27T23:34:09.719" v="3277" actId="1076"/>
          <ac:picMkLst>
            <pc:docMk/>
            <pc:sldMk cId="1571261921" sldId="401"/>
            <ac:picMk id="18" creationId="{B44EE46C-A5D0-D908-1E66-172B7BE918D3}"/>
          </ac:picMkLst>
        </pc:picChg>
        <pc:picChg chg="add mod">
          <ac:chgData name="Bair, Jessica (DOH)" userId="92c7fb92-fa2f-41ae-872e-55756fc513c3" providerId="ADAL" clId="{3498181B-7E31-48D8-8AC4-AABC7F0B9ACC}" dt="2025-02-27T22:47:29.698" v="2816" actId="1076"/>
          <ac:picMkLst>
            <pc:docMk/>
            <pc:sldMk cId="1571261921" sldId="401"/>
            <ac:picMk id="1026" creationId="{89C02188-CE1E-C448-7BD4-5A1A811A7382}"/>
          </ac:picMkLst>
        </pc:picChg>
        <pc:picChg chg="mod">
          <ac:chgData name="Bair, Jessica (DOH)" userId="92c7fb92-fa2f-41ae-872e-55756fc513c3" providerId="ADAL" clId="{3498181B-7E31-48D8-8AC4-AABC7F0B9ACC}" dt="2025-02-27T17:40:38.337" v="2077" actId="1076"/>
          <ac:picMkLst>
            <pc:docMk/>
            <pc:sldMk cId="1571261921" sldId="401"/>
            <ac:picMk id="5122" creationId="{F7FC5921-94BB-8685-35CD-AAD58C890A6D}"/>
          </ac:picMkLst>
        </pc:picChg>
        <pc:picChg chg="mod">
          <ac:chgData name="Bair, Jessica (DOH)" userId="92c7fb92-fa2f-41ae-872e-55756fc513c3" providerId="ADAL" clId="{3498181B-7E31-48D8-8AC4-AABC7F0B9ACC}" dt="2025-02-27T17:40:53.905" v="2081" actId="1076"/>
          <ac:picMkLst>
            <pc:docMk/>
            <pc:sldMk cId="1571261921" sldId="401"/>
            <ac:picMk id="5126" creationId="{7047AC75-96E3-0EF5-252F-B2FA3394B35B}"/>
          </ac:picMkLst>
        </pc:picChg>
        <pc:picChg chg="mod">
          <ac:chgData name="Bair, Jessica (DOH)" userId="92c7fb92-fa2f-41ae-872e-55756fc513c3" providerId="ADAL" clId="{3498181B-7E31-48D8-8AC4-AABC7F0B9ACC}" dt="2025-02-27T17:40:50.165" v="2080" actId="1076"/>
          <ac:picMkLst>
            <pc:docMk/>
            <pc:sldMk cId="1571261921" sldId="401"/>
            <ac:picMk id="5128" creationId="{D3A53E57-5ED1-A0F8-66A8-4AA911F46E26}"/>
          </ac:picMkLst>
        </pc:picChg>
        <pc:picChg chg="mod">
          <ac:chgData name="Bair, Jessica (DOH)" userId="92c7fb92-fa2f-41ae-872e-55756fc513c3" providerId="ADAL" clId="{3498181B-7E31-48D8-8AC4-AABC7F0B9ACC}" dt="2025-02-27T17:40:46.058" v="2079" actId="1076"/>
          <ac:picMkLst>
            <pc:docMk/>
            <pc:sldMk cId="1571261921" sldId="401"/>
            <ac:picMk id="5130" creationId="{07ACDB80-9AEC-6962-8249-EE66DCA37DB5}"/>
          </ac:picMkLst>
        </pc:picChg>
        <pc:picChg chg="mod">
          <ac:chgData name="Bair, Jessica (DOH)" userId="92c7fb92-fa2f-41ae-872e-55756fc513c3" providerId="ADAL" clId="{3498181B-7E31-48D8-8AC4-AABC7F0B9ACC}" dt="2025-02-27T17:37:36.333" v="2051" actId="1076"/>
          <ac:picMkLst>
            <pc:docMk/>
            <pc:sldMk cId="1571261921" sldId="401"/>
            <ac:picMk id="5132" creationId="{D81A0902-EA4E-FC5C-B7C9-D26FF86E52E0}"/>
          </ac:picMkLst>
        </pc:picChg>
        <pc:picChg chg="mod">
          <ac:chgData name="Bair, Jessica (DOH)" userId="92c7fb92-fa2f-41ae-872e-55756fc513c3" providerId="ADAL" clId="{3498181B-7E31-48D8-8AC4-AABC7F0B9ACC}" dt="2025-02-27T17:37:27.204" v="2050" actId="1076"/>
          <ac:picMkLst>
            <pc:docMk/>
            <pc:sldMk cId="1571261921" sldId="401"/>
            <ac:picMk id="5134" creationId="{2D445961-32DC-BEAE-FAAE-B4489B6FCD4A}"/>
          </ac:picMkLst>
        </pc:picChg>
        <pc:picChg chg="mod">
          <ac:chgData name="Bair, Jessica (DOH)" userId="92c7fb92-fa2f-41ae-872e-55756fc513c3" providerId="ADAL" clId="{3498181B-7E31-48D8-8AC4-AABC7F0B9ACC}" dt="2025-02-27T22:48:00.702" v="2825" actId="1076"/>
          <ac:picMkLst>
            <pc:docMk/>
            <pc:sldMk cId="1571261921" sldId="401"/>
            <ac:picMk id="5136" creationId="{04ECBBFB-0017-B0BA-2794-312E37E70396}"/>
          </ac:picMkLst>
        </pc:picChg>
        <pc:picChg chg="mod">
          <ac:chgData name="Bair, Jessica (DOH)" userId="92c7fb92-fa2f-41ae-872e-55756fc513c3" providerId="ADAL" clId="{3498181B-7E31-48D8-8AC4-AABC7F0B9ACC}" dt="2025-02-27T22:45:18.864" v="2797" actId="1076"/>
          <ac:picMkLst>
            <pc:docMk/>
            <pc:sldMk cId="1571261921" sldId="401"/>
            <ac:picMk id="5144" creationId="{4D2FDAEF-2FDF-C06D-F2C2-A8F16A5C9859}"/>
          </ac:picMkLst>
        </pc:picChg>
        <pc:picChg chg="mod">
          <ac:chgData name="Bair, Jessica (DOH)" userId="92c7fb92-fa2f-41ae-872e-55756fc513c3" providerId="ADAL" clId="{3498181B-7E31-48D8-8AC4-AABC7F0B9ACC}" dt="2025-02-27T22:45:26.504" v="2799" actId="1076"/>
          <ac:picMkLst>
            <pc:docMk/>
            <pc:sldMk cId="1571261921" sldId="401"/>
            <ac:picMk id="5146" creationId="{CA94C7D6-1E85-6867-2ACB-088BA9490BCB}"/>
          </ac:picMkLst>
        </pc:picChg>
      </pc:sldChg>
      <pc:sldChg chg="addSp modSp mod">
        <pc:chgData name="Bair, Jessica (DOH)" userId="92c7fb92-fa2f-41ae-872e-55756fc513c3" providerId="ADAL" clId="{3498181B-7E31-48D8-8AC4-AABC7F0B9ACC}" dt="2025-02-27T17:29:01.882" v="2015" actId="167"/>
        <pc:sldMkLst>
          <pc:docMk/>
          <pc:sldMk cId="2454719360" sldId="402"/>
        </pc:sldMkLst>
        <pc:spChg chg="add mod ord">
          <ac:chgData name="Bair, Jessica (DOH)" userId="92c7fb92-fa2f-41ae-872e-55756fc513c3" providerId="ADAL" clId="{3498181B-7E31-48D8-8AC4-AABC7F0B9ACC}" dt="2025-02-27T17:29:01.882" v="2015" actId="167"/>
          <ac:spMkLst>
            <pc:docMk/>
            <pc:sldMk cId="2454719360" sldId="402"/>
            <ac:spMk id="2" creationId="{3E97E827-D59B-1D36-76C6-9E0C15075B15}"/>
          </ac:spMkLst>
        </pc:spChg>
      </pc:sldChg>
      <pc:sldChg chg="modSp del">
        <pc:chgData name="Bair, Jessica (DOH)" userId="92c7fb92-fa2f-41ae-872e-55756fc513c3" providerId="ADAL" clId="{3498181B-7E31-48D8-8AC4-AABC7F0B9ACC}" dt="2025-03-01T00:14:31.064" v="4071" actId="2696"/>
        <pc:sldMkLst>
          <pc:docMk/>
          <pc:sldMk cId="3552294947" sldId="603"/>
        </pc:sldMkLst>
      </pc:sldChg>
      <pc:sldChg chg="modSp mod ord">
        <pc:chgData name="Bair, Jessica (DOH)" userId="92c7fb92-fa2f-41ae-872e-55756fc513c3" providerId="ADAL" clId="{3498181B-7E31-48D8-8AC4-AABC7F0B9ACC}" dt="2025-02-26T23:28:18.036" v="1204" actId="20577"/>
        <pc:sldMkLst>
          <pc:docMk/>
          <pc:sldMk cId="3122830621" sldId="639"/>
        </pc:sldMkLst>
        <pc:spChg chg="mod">
          <ac:chgData name="Bair, Jessica (DOH)" userId="92c7fb92-fa2f-41ae-872e-55756fc513c3" providerId="ADAL" clId="{3498181B-7E31-48D8-8AC4-AABC7F0B9ACC}" dt="2025-02-26T23:28:06.558" v="1202" actId="20577"/>
          <ac:spMkLst>
            <pc:docMk/>
            <pc:sldMk cId="3122830621" sldId="639"/>
            <ac:spMk id="2" creationId="{2E9CF1D1-03F1-AD7D-FBB6-DD2CC8312494}"/>
          </ac:spMkLst>
        </pc:spChg>
        <pc:spChg chg="mod">
          <ac:chgData name="Bair, Jessica (DOH)" userId="92c7fb92-fa2f-41ae-872e-55756fc513c3" providerId="ADAL" clId="{3498181B-7E31-48D8-8AC4-AABC7F0B9ACC}" dt="2025-02-26T23:28:18.036" v="1204" actId="20577"/>
          <ac:spMkLst>
            <pc:docMk/>
            <pc:sldMk cId="3122830621" sldId="639"/>
            <ac:spMk id="3" creationId="{943833D9-9416-E042-1965-2AFA0407E026}"/>
          </ac:spMkLst>
        </pc:spChg>
      </pc:sldChg>
      <pc:sldChg chg="modSp mod">
        <pc:chgData name="Bair, Jessica (DOH)" userId="92c7fb92-fa2f-41ae-872e-55756fc513c3" providerId="ADAL" clId="{3498181B-7E31-48D8-8AC4-AABC7F0B9ACC}" dt="2025-02-28T23:01:19.189" v="3695" actId="2711"/>
        <pc:sldMkLst>
          <pc:docMk/>
          <pc:sldMk cId="758708644" sldId="765"/>
        </pc:sldMkLst>
        <pc:spChg chg="mod">
          <ac:chgData name="Bair, Jessica (DOH)" userId="92c7fb92-fa2f-41ae-872e-55756fc513c3" providerId="ADAL" clId="{3498181B-7E31-48D8-8AC4-AABC7F0B9ACC}" dt="2025-02-28T23:01:19.189" v="3695" actId="2711"/>
          <ac:spMkLst>
            <pc:docMk/>
            <pc:sldMk cId="758708644" sldId="765"/>
            <ac:spMk id="5" creationId="{00000000-0000-0000-0000-000000000000}"/>
          </ac:spMkLst>
        </pc:spChg>
      </pc:sldChg>
      <pc:sldChg chg="modSp mod ord">
        <pc:chgData name="Bair, Jessica (DOH)" userId="92c7fb92-fa2f-41ae-872e-55756fc513c3" providerId="ADAL" clId="{3498181B-7E31-48D8-8AC4-AABC7F0B9ACC}" dt="2025-03-01T00:17:42.967" v="4092" actId="14100"/>
        <pc:sldMkLst>
          <pc:docMk/>
          <pc:sldMk cId="3258396945" sldId="2147377162"/>
        </pc:sldMkLst>
        <pc:spChg chg="mod">
          <ac:chgData name="Bair, Jessica (DOH)" userId="92c7fb92-fa2f-41ae-872e-55756fc513c3" providerId="ADAL" clId="{3498181B-7E31-48D8-8AC4-AABC7F0B9ACC}" dt="2025-03-01T00:17:42.967" v="4092" actId="14100"/>
          <ac:spMkLst>
            <pc:docMk/>
            <pc:sldMk cId="3258396945" sldId="2147377162"/>
            <ac:spMk id="5" creationId="{AA7D84B8-FA8F-4F83-95DE-62FE4A92F389}"/>
          </ac:spMkLst>
        </pc:spChg>
        <pc:spChg chg="mod">
          <ac:chgData name="Bair, Jessica (DOH)" userId="92c7fb92-fa2f-41ae-872e-55756fc513c3" providerId="ADAL" clId="{3498181B-7E31-48D8-8AC4-AABC7F0B9ACC}" dt="2025-03-01T00:16:49.460" v="4086" actId="1076"/>
          <ac:spMkLst>
            <pc:docMk/>
            <pc:sldMk cId="3258396945" sldId="2147377162"/>
            <ac:spMk id="7" creationId="{DB838668-7F46-4E04-AE58-DD1FEADBAE24}"/>
          </ac:spMkLst>
        </pc:spChg>
        <pc:spChg chg="ord">
          <ac:chgData name="Bair, Jessica (DOH)" userId="92c7fb92-fa2f-41ae-872e-55756fc513c3" providerId="ADAL" clId="{3498181B-7E31-48D8-8AC4-AABC7F0B9ACC}" dt="2025-03-01T00:16:22.512" v="4082" actId="167"/>
          <ac:spMkLst>
            <pc:docMk/>
            <pc:sldMk cId="3258396945" sldId="2147377162"/>
            <ac:spMk id="12" creationId="{A61E08A7-62A5-0A35-ED7A-9E3C8EF5C4EB}"/>
          </ac:spMkLst>
        </pc:spChg>
        <pc:grpChg chg="mod ord">
          <ac:chgData name="Bair, Jessica (DOH)" userId="92c7fb92-fa2f-41ae-872e-55756fc513c3" providerId="ADAL" clId="{3498181B-7E31-48D8-8AC4-AABC7F0B9ACC}" dt="2025-03-01T00:17:08.041" v="4089" actId="167"/>
          <ac:grpSpMkLst>
            <pc:docMk/>
            <pc:sldMk cId="3258396945" sldId="2147377162"/>
            <ac:grpSpMk id="8" creationId="{FEACFE10-8082-3694-E3B4-893C0036DF4B}"/>
          </ac:grpSpMkLst>
        </pc:grpChg>
      </pc:sldChg>
      <pc:sldChg chg="del">
        <pc:chgData name="Bair, Jessica (DOH)" userId="92c7fb92-fa2f-41ae-872e-55756fc513c3" providerId="ADAL" clId="{3498181B-7E31-48D8-8AC4-AABC7F0B9ACC}" dt="2025-02-27T16:52:42.612" v="1339" actId="2696"/>
        <pc:sldMkLst>
          <pc:docMk/>
          <pc:sldMk cId="707253141" sldId="2147470820"/>
        </pc:sldMkLst>
      </pc:sldChg>
      <pc:sldChg chg="modSp mod">
        <pc:chgData name="Bair, Jessica (DOH)" userId="92c7fb92-fa2f-41ae-872e-55756fc513c3" providerId="ADAL" clId="{3498181B-7E31-48D8-8AC4-AABC7F0B9ACC}" dt="2025-03-01T00:17:20.335" v="4090" actId="2711"/>
        <pc:sldMkLst>
          <pc:docMk/>
          <pc:sldMk cId="1786008541" sldId="2147470828"/>
        </pc:sldMkLst>
        <pc:spChg chg="mod">
          <ac:chgData name="Bair, Jessica (DOH)" userId="92c7fb92-fa2f-41ae-872e-55756fc513c3" providerId="ADAL" clId="{3498181B-7E31-48D8-8AC4-AABC7F0B9ACC}" dt="2025-03-01T00:15:30.283" v="4075" actId="27636"/>
          <ac:spMkLst>
            <pc:docMk/>
            <pc:sldMk cId="1786008541" sldId="2147470828"/>
            <ac:spMk id="2" creationId="{9EC939E1-00A2-4A36-B095-E065A6DE0161}"/>
          </ac:spMkLst>
        </pc:spChg>
        <pc:spChg chg="mod">
          <ac:chgData name="Bair, Jessica (DOH)" userId="92c7fb92-fa2f-41ae-872e-55756fc513c3" providerId="ADAL" clId="{3498181B-7E31-48D8-8AC4-AABC7F0B9ACC}" dt="2025-03-01T00:15:43.395" v="4077" actId="1076"/>
          <ac:spMkLst>
            <pc:docMk/>
            <pc:sldMk cId="1786008541" sldId="2147470828"/>
            <ac:spMk id="3" creationId="{A3B54E3C-306E-4FC5-A69F-6423F774DAB8}"/>
          </ac:spMkLst>
        </pc:spChg>
        <pc:spChg chg="mod">
          <ac:chgData name="Bair, Jessica (DOH)" userId="92c7fb92-fa2f-41ae-872e-55756fc513c3" providerId="ADAL" clId="{3498181B-7E31-48D8-8AC4-AABC7F0B9ACC}" dt="2025-03-01T00:17:20.335" v="4090" actId="2711"/>
          <ac:spMkLst>
            <pc:docMk/>
            <pc:sldMk cId="1786008541" sldId="2147470828"/>
            <ac:spMk id="7" creationId="{CB6D3C72-7305-9043-F6CD-9FF0634CF31B}"/>
          </ac:spMkLst>
        </pc:spChg>
      </pc:sldChg>
      <pc:sldChg chg="add">
        <pc:chgData name="Bair, Jessica (DOH)" userId="92c7fb92-fa2f-41ae-872e-55756fc513c3" providerId="ADAL" clId="{3498181B-7E31-48D8-8AC4-AABC7F0B9ACC}" dt="2025-02-27T21:19:04.041" v="2344"/>
        <pc:sldMkLst>
          <pc:docMk/>
          <pc:sldMk cId="2693574411" sldId="2147470890"/>
        </pc:sldMkLst>
      </pc:sldChg>
      <pc:sldChg chg="modSp mod">
        <pc:chgData name="Bair, Jessica (DOH)" userId="92c7fb92-fa2f-41ae-872e-55756fc513c3" providerId="ADAL" clId="{3498181B-7E31-48D8-8AC4-AABC7F0B9ACC}" dt="2025-02-28T23:01:30.583" v="3696" actId="2711"/>
        <pc:sldMkLst>
          <pc:docMk/>
          <pc:sldMk cId="1676698403" sldId="2147470894"/>
        </pc:sldMkLst>
        <pc:spChg chg="mod">
          <ac:chgData name="Bair, Jessica (DOH)" userId="92c7fb92-fa2f-41ae-872e-55756fc513c3" providerId="ADAL" clId="{3498181B-7E31-48D8-8AC4-AABC7F0B9ACC}" dt="2025-02-28T23:01:30.583" v="3696" actId="2711"/>
          <ac:spMkLst>
            <pc:docMk/>
            <pc:sldMk cId="1676698403" sldId="2147470894"/>
            <ac:spMk id="14" creationId="{1047E005-95BC-9623-8BE7-640475100355}"/>
          </ac:spMkLst>
        </pc:spChg>
      </pc:sldChg>
      <pc:sldChg chg="addSp modSp mod">
        <pc:chgData name="Bair, Jessica (DOH)" userId="92c7fb92-fa2f-41ae-872e-55756fc513c3" providerId="ADAL" clId="{3498181B-7E31-48D8-8AC4-AABC7F0B9ACC}" dt="2025-02-28T22:57:13.946" v="3674" actId="2711"/>
        <pc:sldMkLst>
          <pc:docMk/>
          <pc:sldMk cId="3212270600" sldId="2147473936"/>
        </pc:sldMkLst>
        <pc:spChg chg="mod">
          <ac:chgData name="Bair, Jessica (DOH)" userId="92c7fb92-fa2f-41ae-872e-55756fc513c3" providerId="ADAL" clId="{3498181B-7E31-48D8-8AC4-AABC7F0B9ACC}" dt="2025-02-28T22:57:13.946" v="3674" actId="2711"/>
          <ac:spMkLst>
            <pc:docMk/>
            <pc:sldMk cId="3212270600" sldId="2147473936"/>
            <ac:spMk id="2" creationId="{FDB62226-6DF1-7C7E-E5FB-25AA3049C748}"/>
          </ac:spMkLst>
        </pc:spChg>
        <pc:spChg chg="add mod">
          <ac:chgData name="Bair, Jessica (DOH)" userId="92c7fb92-fa2f-41ae-872e-55756fc513c3" providerId="ADAL" clId="{3498181B-7E31-48D8-8AC4-AABC7F0B9ACC}" dt="2025-02-27T17:30:36.690" v="2023" actId="207"/>
          <ac:spMkLst>
            <pc:docMk/>
            <pc:sldMk cId="3212270600" sldId="2147473936"/>
            <ac:spMk id="7" creationId="{EDEF2CFD-F23B-02B9-9419-73EDA382E847}"/>
          </ac:spMkLst>
        </pc:spChg>
        <pc:picChg chg="mod">
          <ac:chgData name="Bair, Jessica (DOH)" userId="92c7fb92-fa2f-41ae-872e-55756fc513c3" providerId="ADAL" clId="{3498181B-7E31-48D8-8AC4-AABC7F0B9ACC}" dt="2025-02-27T17:30:28.215" v="2021" actId="14100"/>
          <ac:picMkLst>
            <pc:docMk/>
            <pc:sldMk cId="3212270600" sldId="2147473936"/>
            <ac:picMk id="6" creationId="{8F646B11-F5DF-1F14-2214-1594CBFE3B92}"/>
          </ac:picMkLst>
        </pc:picChg>
      </pc:sldChg>
      <pc:sldChg chg="addSp modSp mod">
        <pc:chgData name="Bair, Jessica (DOH)" userId="92c7fb92-fa2f-41ae-872e-55756fc513c3" providerId="ADAL" clId="{3498181B-7E31-48D8-8AC4-AABC7F0B9ACC}" dt="2025-02-28T22:51:21.759" v="3618" actId="113"/>
        <pc:sldMkLst>
          <pc:docMk/>
          <pc:sldMk cId="3394278116" sldId="2147473937"/>
        </pc:sldMkLst>
        <pc:spChg chg="mod">
          <ac:chgData name="Bair, Jessica (DOH)" userId="92c7fb92-fa2f-41ae-872e-55756fc513c3" providerId="ADAL" clId="{3498181B-7E31-48D8-8AC4-AABC7F0B9ACC}" dt="2025-02-28T22:51:21.759" v="3618" actId="113"/>
          <ac:spMkLst>
            <pc:docMk/>
            <pc:sldMk cId="3394278116" sldId="2147473937"/>
            <ac:spMk id="2" creationId="{D26B9B14-B5CC-ED4F-3401-49EB110584AA}"/>
          </ac:spMkLst>
        </pc:spChg>
        <pc:spChg chg="mod">
          <ac:chgData name="Bair, Jessica (DOH)" userId="92c7fb92-fa2f-41ae-872e-55756fc513c3" providerId="ADAL" clId="{3498181B-7E31-48D8-8AC4-AABC7F0B9ACC}" dt="2025-02-27T16:47:35.337" v="1312" actId="1076"/>
          <ac:spMkLst>
            <pc:docMk/>
            <pc:sldMk cId="3394278116" sldId="2147473937"/>
            <ac:spMk id="4" creationId="{A8357057-98CC-B8AD-F168-27D2678C983A}"/>
          </ac:spMkLst>
        </pc:spChg>
        <pc:spChg chg="add mod">
          <ac:chgData name="Bair, Jessica (DOH)" userId="92c7fb92-fa2f-41ae-872e-55756fc513c3" providerId="ADAL" clId="{3498181B-7E31-48D8-8AC4-AABC7F0B9ACC}" dt="2025-02-27T23:18:00.071" v="3050" actId="14100"/>
          <ac:spMkLst>
            <pc:docMk/>
            <pc:sldMk cId="3394278116" sldId="2147473937"/>
            <ac:spMk id="5" creationId="{C15C1429-F85E-F717-78F9-32CEAEC8A8D9}"/>
          </ac:spMkLst>
        </pc:spChg>
      </pc:sldChg>
      <pc:sldChg chg="delSp modSp mod">
        <pc:chgData name="Bair, Jessica (DOH)" userId="92c7fb92-fa2f-41ae-872e-55756fc513c3" providerId="ADAL" clId="{3498181B-7E31-48D8-8AC4-AABC7F0B9ACC}" dt="2025-03-01T00:15:24.608" v="4073" actId="2711"/>
        <pc:sldMkLst>
          <pc:docMk/>
          <pc:sldMk cId="1959016437" sldId="2147473943"/>
        </pc:sldMkLst>
        <pc:spChg chg="mod">
          <ac:chgData name="Bair, Jessica (DOH)" userId="92c7fb92-fa2f-41ae-872e-55756fc513c3" providerId="ADAL" clId="{3498181B-7E31-48D8-8AC4-AABC7F0B9ACC}" dt="2025-03-01T00:15:24.608" v="4073" actId="2711"/>
          <ac:spMkLst>
            <pc:docMk/>
            <pc:sldMk cId="1959016437" sldId="2147473943"/>
            <ac:spMk id="3" creationId="{F2F7BC07-ABB1-A041-AF7A-4F188313201A}"/>
          </ac:spMkLst>
        </pc:spChg>
        <pc:picChg chg="mod">
          <ac:chgData name="Bair, Jessica (DOH)" userId="92c7fb92-fa2f-41ae-872e-55756fc513c3" providerId="ADAL" clId="{3498181B-7E31-48D8-8AC4-AABC7F0B9ACC}" dt="2025-02-27T17:51:43.686" v="2231" actId="1076"/>
          <ac:picMkLst>
            <pc:docMk/>
            <pc:sldMk cId="1959016437" sldId="2147473943"/>
            <ac:picMk id="4" creationId="{81EF4995-6E8E-40B7-975A-B8A19DE016E5}"/>
          </ac:picMkLst>
        </pc:picChg>
        <pc:picChg chg="mod">
          <ac:chgData name="Bair, Jessica (DOH)" userId="92c7fb92-fa2f-41ae-872e-55756fc513c3" providerId="ADAL" clId="{3498181B-7E31-48D8-8AC4-AABC7F0B9ACC}" dt="2025-02-27T17:46:05.232" v="2128" actId="1076"/>
          <ac:picMkLst>
            <pc:docMk/>
            <pc:sldMk cId="1959016437" sldId="2147473943"/>
            <ac:picMk id="5" creationId="{AA8F262C-A635-ED98-EB1B-FFB1A67296CF}"/>
          </ac:picMkLst>
        </pc:picChg>
        <pc:picChg chg="mod">
          <ac:chgData name="Bair, Jessica (DOH)" userId="92c7fb92-fa2f-41ae-872e-55756fc513c3" providerId="ADAL" clId="{3498181B-7E31-48D8-8AC4-AABC7F0B9ACC}" dt="2025-02-27T17:46:02.545" v="2127" actId="1076"/>
          <ac:picMkLst>
            <pc:docMk/>
            <pc:sldMk cId="1959016437" sldId="2147473943"/>
            <ac:picMk id="6" creationId="{7313B32F-2C40-A129-0E00-54428E765DB8}"/>
          </ac:picMkLst>
        </pc:picChg>
        <pc:picChg chg="mod">
          <ac:chgData name="Bair, Jessica (DOH)" userId="92c7fb92-fa2f-41ae-872e-55756fc513c3" providerId="ADAL" clId="{3498181B-7E31-48D8-8AC4-AABC7F0B9ACC}" dt="2025-02-27T17:51:15.268" v="2221" actId="1076"/>
          <ac:picMkLst>
            <pc:docMk/>
            <pc:sldMk cId="1959016437" sldId="2147473943"/>
            <ac:picMk id="7" creationId="{6C8D790A-0E3A-5F41-D4B6-09EEC397E086}"/>
          </ac:picMkLst>
        </pc:picChg>
        <pc:picChg chg="mod">
          <ac:chgData name="Bair, Jessica (DOH)" userId="92c7fb92-fa2f-41ae-872e-55756fc513c3" providerId="ADAL" clId="{3498181B-7E31-48D8-8AC4-AABC7F0B9ACC}" dt="2025-02-27T17:46:19.343" v="2131" actId="1076"/>
          <ac:picMkLst>
            <pc:docMk/>
            <pc:sldMk cId="1959016437" sldId="2147473943"/>
            <ac:picMk id="8" creationId="{C193D88C-CD35-8BC1-012E-92D8A6B3F463}"/>
          </ac:picMkLst>
        </pc:picChg>
        <pc:picChg chg="mod">
          <ac:chgData name="Bair, Jessica (DOH)" userId="92c7fb92-fa2f-41ae-872e-55756fc513c3" providerId="ADAL" clId="{3498181B-7E31-48D8-8AC4-AABC7F0B9ACC}" dt="2025-02-27T17:51:17.945" v="2222" actId="1076"/>
          <ac:picMkLst>
            <pc:docMk/>
            <pc:sldMk cId="1959016437" sldId="2147473943"/>
            <ac:picMk id="9" creationId="{6E340ED4-9885-1DE1-75EF-EC4C46EF8FC6}"/>
          </ac:picMkLst>
        </pc:picChg>
        <pc:picChg chg="mod">
          <ac:chgData name="Bair, Jessica (DOH)" userId="92c7fb92-fa2f-41ae-872e-55756fc513c3" providerId="ADAL" clId="{3498181B-7E31-48D8-8AC4-AABC7F0B9ACC}" dt="2025-02-27T17:50:56.466" v="2215" actId="1076"/>
          <ac:picMkLst>
            <pc:docMk/>
            <pc:sldMk cId="1959016437" sldId="2147473943"/>
            <ac:picMk id="10" creationId="{CA5E9586-458E-CF09-721E-AF4DA4C2F78F}"/>
          </ac:picMkLst>
        </pc:picChg>
        <pc:picChg chg="mod">
          <ac:chgData name="Bair, Jessica (DOH)" userId="92c7fb92-fa2f-41ae-872e-55756fc513c3" providerId="ADAL" clId="{3498181B-7E31-48D8-8AC4-AABC7F0B9ACC}" dt="2025-02-27T17:51:37.197" v="2229" actId="1076"/>
          <ac:picMkLst>
            <pc:docMk/>
            <pc:sldMk cId="1959016437" sldId="2147473943"/>
            <ac:picMk id="11" creationId="{30FEC65D-7B1C-D53D-2928-570F7903C84A}"/>
          </ac:picMkLst>
        </pc:picChg>
        <pc:picChg chg="mod">
          <ac:chgData name="Bair, Jessica (DOH)" userId="92c7fb92-fa2f-41ae-872e-55756fc513c3" providerId="ADAL" clId="{3498181B-7E31-48D8-8AC4-AABC7F0B9ACC}" dt="2025-02-27T17:51:32.027" v="2227" actId="1076"/>
          <ac:picMkLst>
            <pc:docMk/>
            <pc:sldMk cId="1959016437" sldId="2147473943"/>
            <ac:picMk id="12" creationId="{544F571E-A7A2-01C1-7004-0F8C4D5C8A5D}"/>
          </ac:picMkLst>
        </pc:picChg>
        <pc:picChg chg="mod">
          <ac:chgData name="Bair, Jessica (DOH)" userId="92c7fb92-fa2f-41ae-872e-55756fc513c3" providerId="ADAL" clId="{3498181B-7E31-48D8-8AC4-AABC7F0B9ACC}" dt="2025-02-27T17:51:24.545" v="2224" actId="1076"/>
          <ac:picMkLst>
            <pc:docMk/>
            <pc:sldMk cId="1959016437" sldId="2147473943"/>
            <ac:picMk id="13" creationId="{C22F3A96-19A7-DD6B-23C4-E6F852C38A73}"/>
          </ac:picMkLst>
        </pc:picChg>
        <pc:picChg chg="mod">
          <ac:chgData name="Bair, Jessica (DOH)" userId="92c7fb92-fa2f-41ae-872e-55756fc513c3" providerId="ADAL" clId="{3498181B-7E31-48D8-8AC4-AABC7F0B9ACC}" dt="2025-02-27T17:44:27.254" v="2108" actId="1076"/>
          <ac:picMkLst>
            <pc:docMk/>
            <pc:sldMk cId="1959016437" sldId="2147473943"/>
            <ac:picMk id="14" creationId="{7FE0B4BC-0B7D-1F91-8117-B13EB61F2EDE}"/>
          </ac:picMkLst>
        </pc:picChg>
        <pc:picChg chg="mod">
          <ac:chgData name="Bair, Jessica (DOH)" userId="92c7fb92-fa2f-41ae-872e-55756fc513c3" providerId="ADAL" clId="{3498181B-7E31-48D8-8AC4-AABC7F0B9ACC}" dt="2025-02-27T22:38:42.165" v="2751" actId="1076"/>
          <ac:picMkLst>
            <pc:docMk/>
            <pc:sldMk cId="1959016437" sldId="2147473943"/>
            <ac:picMk id="15" creationId="{F607AE34-EDB9-C3E5-2F17-A98A8761730E}"/>
          </ac:picMkLst>
        </pc:picChg>
        <pc:picChg chg="mod">
          <ac:chgData name="Bair, Jessica (DOH)" userId="92c7fb92-fa2f-41ae-872e-55756fc513c3" providerId="ADAL" clId="{3498181B-7E31-48D8-8AC4-AABC7F0B9ACC}" dt="2025-02-27T17:44:02.050" v="2099" actId="1076"/>
          <ac:picMkLst>
            <pc:docMk/>
            <pc:sldMk cId="1959016437" sldId="2147473943"/>
            <ac:picMk id="16" creationId="{0D276399-D574-811B-D905-47F89BF91716}"/>
          </ac:picMkLst>
        </pc:picChg>
        <pc:picChg chg="mod">
          <ac:chgData name="Bair, Jessica (DOH)" userId="92c7fb92-fa2f-41ae-872e-55756fc513c3" providerId="ADAL" clId="{3498181B-7E31-48D8-8AC4-AABC7F0B9ACC}" dt="2025-02-27T17:44:42.587" v="2109" actId="1076"/>
          <ac:picMkLst>
            <pc:docMk/>
            <pc:sldMk cId="1959016437" sldId="2147473943"/>
            <ac:picMk id="17" creationId="{87FE14A0-F1CF-CA46-DD28-F0465585F41E}"/>
          </ac:picMkLst>
        </pc:picChg>
        <pc:picChg chg="mod">
          <ac:chgData name="Bair, Jessica (DOH)" userId="92c7fb92-fa2f-41ae-872e-55756fc513c3" providerId="ADAL" clId="{3498181B-7E31-48D8-8AC4-AABC7F0B9ACC}" dt="2025-02-27T17:51:27.525" v="2225" actId="1076"/>
          <ac:picMkLst>
            <pc:docMk/>
            <pc:sldMk cId="1959016437" sldId="2147473943"/>
            <ac:picMk id="18" creationId="{07D00FBB-9CD5-CBD3-CBDD-E7BF94501335}"/>
          </ac:picMkLst>
        </pc:picChg>
        <pc:picChg chg="mod">
          <ac:chgData name="Bair, Jessica (DOH)" userId="92c7fb92-fa2f-41ae-872e-55756fc513c3" providerId="ADAL" clId="{3498181B-7E31-48D8-8AC4-AABC7F0B9ACC}" dt="2025-02-27T22:37:38.349" v="2737" actId="1076"/>
          <ac:picMkLst>
            <pc:docMk/>
            <pc:sldMk cId="1959016437" sldId="2147473943"/>
            <ac:picMk id="19" creationId="{93025BB5-DB73-6184-617D-F348C1A3ABFB}"/>
          </ac:picMkLst>
        </pc:picChg>
        <pc:picChg chg="mod">
          <ac:chgData name="Bair, Jessica (DOH)" userId="92c7fb92-fa2f-41ae-872e-55756fc513c3" providerId="ADAL" clId="{3498181B-7E31-48D8-8AC4-AABC7F0B9ACC}" dt="2025-02-27T22:38:25.248" v="2744" actId="1076"/>
          <ac:picMkLst>
            <pc:docMk/>
            <pc:sldMk cId="1959016437" sldId="2147473943"/>
            <ac:picMk id="20" creationId="{8AA93A77-14B8-A20E-42FA-D1FED1BC598C}"/>
          </ac:picMkLst>
        </pc:picChg>
        <pc:picChg chg="mod">
          <ac:chgData name="Bair, Jessica (DOH)" userId="92c7fb92-fa2f-41ae-872e-55756fc513c3" providerId="ADAL" clId="{3498181B-7E31-48D8-8AC4-AABC7F0B9ACC}" dt="2025-02-27T22:41:54.290" v="2769" actId="1076"/>
          <ac:picMkLst>
            <pc:docMk/>
            <pc:sldMk cId="1959016437" sldId="2147473943"/>
            <ac:picMk id="21" creationId="{B192CA57-E22F-5C55-C01D-2B7D82C1FA8A}"/>
          </ac:picMkLst>
        </pc:picChg>
        <pc:picChg chg="mod">
          <ac:chgData name="Bair, Jessica (DOH)" userId="92c7fb92-fa2f-41ae-872e-55756fc513c3" providerId="ADAL" clId="{3498181B-7E31-48D8-8AC4-AABC7F0B9ACC}" dt="2025-02-27T22:42:07.845" v="2773" actId="1076"/>
          <ac:picMkLst>
            <pc:docMk/>
            <pc:sldMk cId="1959016437" sldId="2147473943"/>
            <ac:picMk id="22" creationId="{AACF04FD-CF13-EA72-E637-F0F69F3ABFCF}"/>
          </ac:picMkLst>
        </pc:picChg>
        <pc:picChg chg="mod">
          <ac:chgData name="Bair, Jessica (DOH)" userId="92c7fb92-fa2f-41ae-872e-55756fc513c3" providerId="ADAL" clId="{3498181B-7E31-48D8-8AC4-AABC7F0B9ACC}" dt="2025-02-27T22:38:37.856" v="2749" actId="1076"/>
          <ac:picMkLst>
            <pc:docMk/>
            <pc:sldMk cId="1959016437" sldId="2147473943"/>
            <ac:picMk id="23" creationId="{CFD9F218-9D2C-5CE8-1E58-C0C009BCB147}"/>
          </ac:picMkLst>
        </pc:picChg>
        <pc:picChg chg="mod">
          <ac:chgData name="Bair, Jessica (DOH)" userId="92c7fb92-fa2f-41ae-872e-55756fc513c3" providerId="ADAL" clId="{3498181B-7E31-48D8-8AC4-AABC7F0B9ACC}" dt="2025-02-27T17:47:00.558" v="2138" actId="1076"/>
          <ac:picMkLst>
            <pc:docMk/>
            <pc:sldMk cId="1959016437" sldId="2147473943"/>
            <ac:picMk id="24" creationId="{57EF0F30-D715-7508-FCB3-0FC82BBCA7B1}"/>
          </ac:picMkLst>
        </pc:picChg>
        <pc:picChg chg="mod">
          <ac:chgData name="Bair, Jessica (DOH)" userId="92c7fb92-fa2f-41ae-872e-55756fc513c3" providerId="ADAL" clId="{3498181B-7E31-48D8-8AC4-AABC7F0B9ACC}" dt="2025-02-27T17:47:41.749" v="2153" actId="1076"/>
          <ac:picMkLst>
            <pc:docMk/>
            <pc:sldMk cId="1959016437" sldId="2147473943"/>
            <ac:picMk id="25" creationId="{5D32A23C-8572-11D6-97E1-FFEF3ECA50A7}"/>
          </ac:picMkLst>
        </pc:picChg>
        <pc:picChg chg="mod">
          <ac:chgData name="Bair, Jessica (DOH)" userId="92c7fb92-fa2f-41ae-872e-55756fc513c3" providerId="ADAL" clId="{3498181B-7E31-48D8-8AC4-AABC7F0B9ACC}" dt="2025-02-27T22:38:33.740" v="2747" actId="1076"/>
          <ac:picMkLst>
            <pc:docMk/>
            <pc:sldMk cId="1959016437" sldId="2147473943"/>
            <ac:picMk id="26" creationId="{AAB95215-EFC3-D20B-EAF7-4EDE77BFB5DF}"/>
          </ac:picMkLst>
        </pc:picChg>
        <pc:picChg chg="mod">
          <ac:chgData name="Bair, Jessica (DOH)" userId="92c7fb92-fa2f-41ae-872e-55756fc513c3" providerId="ADAL" clId="{3498181B-7E31-48D8-8AC4-AABC7F0B9ACC}" dt="2025-02-27T17:46:11.780" v="2129" actId="1076"/>
          <ac:picMkLst>
            <pc:docMk/>
            <pc:sldMk cId="1959016437" sldId="2147473943"/>
            <ac:picMk id="27" creationId="{C13C9921-E0E2-8780-8CF8-864E3EAFC591}"/>
          </ac:picMkLst>
        </pc:picChg>
        <pc:picChg chg="mod">
          <ac:chgData name="Bair, Jessica (DOH)" userId="92c7fb92-fa2f-41ae-872e-55756fc513c3" providerId="ADAL" clId="{3498181B-7E31-48D8-8AC4-AABC7F0B9ACC}" dt="2025-02-27T17:44:00.326" v="2098" actId="1076"/>
          <ac:picMkLst>
            <pc:docMk/>
            <pc:sldMk cId="1959016437" sldId="2147473943"/>
            <ac:picMk id="28" creationId="{4731CE20-9BD4-A2A2-DEA3-6DCCF62DC80E}"/>
          </ac:picMkLst>
        </pc:picChg>
        <pc:picChg chg="mod">
          <ac:chgData name="Bair, Jessica (DOH)" userId="92c7fb92-fa2f-41ae-872e-55756fc513c3" providerId="ADAL" clId="{3498181B-7E31-48D8-8AC4-AABC7F0B9ACC}" dt="2025-02-27T17:44:52.516" v="2112" actId="1076"/>
          <ac:picMkLst>
            <pc:docMk/>
            <pc:sldMk cId="1959016437" sldId="2147473943"/>
            <ac:picMk id="29" creationId="{83EF3D3A-36F9-7E4A-5062-CCF007172F6A}"/>
          </ac:picMkLst>
        </pc:picChg>
        <pc:picChg chg="mod">
          <ac:chgData name="Bair, Jessica (DOH)" userId="92c7fb92-fa2f-41ae-872e-55756fc513c3" providerId="ADAL" clId="{3498181B-7E31-48D8-8AC4-AABC7F0B9ACC}" dt="2025-02-27T17:44:50.487" v="2111" actId="1076"/>
          <ac:picMkLst>
            <pc:docMk/>
            <pc:sldMk cId="1959016437" sldId="2147473943"/>
            <ac:picMk id="30" creationId="{3E41BBFC-EE7B-B097-5B17-1B501F36E2EF}"/>
          </ac:picMkLst>
        </pc:picChg>
        <pc:picChg chg="mod">
          <ac:chgData name="Bair, Jessica (DOH)" userId="92c7fb92-fa2f-41ae-872e-55756fc513c3" providerId="ADAL" clId="{3498181B-7E31-48D8-8AC4-AABC7F0B9ACC}" dt="2025-02-27T22:37:40.067" v="2738" actId="1076"/>
          <ac:picMkLst>
            <pc:docMk/>
            <pc:sldMk cId="1959016437" sldId="2147473943"/>
            <ac:picMk id="32" creationId="{D6AE70EA-B04D-F6AB-683D-292773218E98}"/>
          </ac:picMkLst>
        </pc:picChg>
        <pc:picChg chg="mod">
          <ac:chgData name="Bair, Jessica (DOH)" userId="92c7fb92-fa2f-41ae-872e-55756fc513c3" providerId="ADAL" clId="{3498181B-7E31-48D8-8AC4-AABC7F0B9ACC}" dt="2025-02-27T17:44:04.392" v="2100" actId="1076"/>
          <ac:picMkLst>
            <pc:docMk/>
            <pc:sldMk cId="1959016437" sldId="2147473943"/>
            <ac:picMk id="33" creationId="{11C0D16E-F767-82D4-B485-AFF2A5C556A0}"/>
          </ac:picMkLst>
        </pc:picChg>
        <pc:picChg chg="mod">
          <ac:chgData name="Bair, Jessica (DOH)" userId="92c7fb92-fa2f-41ae-872e-55756fc513c3" providerId="ADAL" clId="{3498181B-7E31-48D8-8AC4-AABC7F0B9ACC}" dt="2025-02-27T22:37:42.039" v="2739" actId="1076"/>
          <ac:picMkLst>
            <pc:docMk/>
            <pc:sldMk cId="1959016437" sldId="2147473943"/>
            <ac:picMk id="35" creationId="{2C3B596C-67F9-1504-CAE6-F8F52F7C5085}"/>
          </ac:picMkLst>
        </pc:picChg>
        <pc:picChg chg="mod">
          <ac:chgData name="Bair, Jessica (DOH)" userId="92c7fb92-fa2f-41ae-872e-55756fc513c3" providerId="ADAL" clId="{3498181B-7E31-48D8-8AC4-AABC7F0B9ACC}" dt="2025-02-27T22:38:28.184" v="2745" actId="1076"/>
          <ac:picMkLst>
            <pc:docMk/>
            <pc:sldMk cId="1959016437" sldId="2147473943"/>
            <ac:picMk id="36" creationId="{40D114DD-FD92-CBB7-4194-4582AE1A1102}"/>
          </ac:picMkLst>
        </pc:picChg>
        <pc:picChg chg="mod">
          <ac:chgData name="Bair, Jessica (DOH)" userId="92c7fb92-fa2f-41ae-872e-55756fc513c3" providerId="ADAL" clId="{3498181B-7E31-48D8-8AC4-AABC7F0B9ACC}" dt="2025-02-27T22:38:30.754" v="2746" actId="1076"/>
          <ac:picMkLst>
            <pc:docMk/>
            <pc:sldMk cId="1959016437" sldId="2147473943"/>
            <ac:picMk id="38" creationId="{6236E81D-70D0-5243-253F-C09897576C1B}"/>
          </ac:picMkLst>
        </pc:picChg>
        <pc:picChg chg="mod">
          <ac:chgData name="Bair, Jessica (DOH)" userId="92c7fb92-fa2f-41ae-872e-55756fc513c3" providerId="ADAL" clId="{3498181B-7E31-48D8-8AC4-AABC7F0B9ACC}" dt="2025-02-27T17:51:00.917" v="2217" actId="1076"/>
          <ac:picMkLst>
            <pc:docMk/>
            <pc:sldMk cId="1959016437" sldId="2147473943"/>
            <ac:picMk id="39" creationId="{E7F81FDF-72E1-C9D1-A97B-FB6B35B3FC26}"/>
          </ac:picMkLst>
        </pc:picChg>
        <pc:picChg chg="mod">
          <ac:chgData name="Bair, Jessica (DOH)" userId="92c7fb92-fa2f-41ae-872e-55756fc513c3" providerId="ADAL" clId="{3498181B-7E31-48D8-8AC4-AABC7F0B9ACC}" dt="2025-02-27T22:38:10.405" v="2743" actId="1076"/>
          <ac:picMkLst>
            <pc:docMk/>
            <pc:sldMk cId="1959016437" sldId="2147473943"/>
            <ac:picMk id="41" creationId="{83489FCA-C5F9-CCD0-21E8-C54F10A61610}"/>
          </ac:picMkLst>
        </pc:picChg>
        <pc:picChg chg="mod">
          <ac:chgData name="Bair, Jessica (DOH)" userId="92c7fb92-fa2f-41ae-872e-55756fc513c3" providerId="ADAL" clId="{3498181B-7E31-48D8-8AC4-AABC7F0B9ACC}" dt="2025-02-27T17:51:29.589" v="2226" actId="1076"/>
          <ac:picMkLst>
            <pc:docMk/>
            <pc:sldMk cId="1959016437" sldId="2147473943"/>
            <ac:picMk id="42" creationId="{B3A8ABCB-BEDD-E316-7C47-3AFC35FFBBD3}"/>
          </ac:picMkLst>
        </pc:picChg>
        <pc:picChg chg="mod">
          <ac:chgData name="Bair, Jessica (DOH)" userId="92c7fb92-fa2f-41ae-872e-55756fc513c3" providerId="ADAL" clId="{3498181B-7E31-48D8-8AC4-AABC7F0B9ACC}" dt="2025-02-27T17:46:14.442" v="2130" actId="1076"/>
          <ac:picMkLst>
            <pc:docMk/>
            <pc:sldMk cId="1959016437" sldId="2147473943"/>
            <ac:picMk id="43" creationId="{993A7CA3-A110-963F-8563-493C68BF3ECA}"/>
          </ac:picMkLst>
        </pc:picChg>
        <pc:picChg chg="mod">
          <ac:chgData name="Bair, Jessica (DOH)" userId="92c7fb92-fa2f-41ae-872e-55756fc513c3" providerId="ADAL" clId="{3498181B-7E31-48D8-8AC4-AABC7F0B9ACC}" dt="2025-02-27T17:48:47.099" v="2179" actId="1076"/>
          <ac:picMkLst>
            <pc:docMk/>
            <pc:sldMk cId="1959016437" sldId="2147473943"/>
            <ac:picMk id="44" creationId="{23B19059-00D6-B907-7AF2-49865AD8083C}"/>
          </ac:picMkLst>
        </pc:picChg>
        <pc:picChg chg="mod">
          <ac:chgData name="Bair, Jessica (DOH)" userId="92c7fb92-fa2f-41ae-872e-55756fc513c3" providerId="ADAL" clId="{3498181B-7E31-48D8-8AC4-AABC7F0B9ACC}" dt="2025-02-27T17:44:06.173" v="2101" actId="1076"/>
          <ac:picMkLst>
            <pc:docMk/>
            <pc:sldMk cId="1959016437" sldId="2147473943"/>
            <ac:picMk id="45" creationId="{8599DEA1-DAF5-B4B6-3F21-ED90ABCFD108}"/>
          </ac:picMkLst>
        </pc:picChg>
        <pc:picChg chg="mod">
          <ac:chgData name="Bair, Jessica (DOH)" userId="92c7fb92-fa2f-41ae-872e-55756fc513c3" providerId="ADAL" clId="{3498181B-7E31-48D8-8AC4-AABC7F0B9ACC}" dt="2025-02-27T17:51:34.025" v="2228" actId="1076"/>
          <ac:picMkLst>
            <pc:docMk/>
            <pc:sldMk cId="1959016437" sldId="2147473943"/>
            <ac:picMk id="46" creationId="{652A95F8-4D7E-F25A-AFA3-96A23AD109B5}"/>
          </ac:picMkLst>
        </pc:picChg>
        <pc:picChg chg="mod">
          <ac:chgData name="Bair, Jessica (DOH)" userId="92c7fb92-fa2f-41ae-872e-55756fc513c3" providerId="ADAL" clId="{3498181B-7E31-48D8-8AC4-AABC7F0B9ACC}" dt="2025-02-27T17:44:46.434" v="2110" actId="1076"/>
          <ac:picMkLst>
            <pc:docMk/>
            <pc:sldMk cId="1959016437" sldId="2147473943"/>
            <ac:picMk id="47" creationId="{442B3201-4E0C-62C6-7267-38303CEBAAF6}"/>
          </ac:picMkLst>
        </pc:picChg>
        <pc:picChg chg="mod">
          <ac:chgData name="Bair, Jessica (DOH)" userId="92c7fb92-fa2f-41ae-872e-55756fc513c3" providerId="ADAL" clId="{3498181B-7E31-48D8-8AC4-AABC7F0B9ACC}" dt="2025-02-27T22:41:57.306" v="2770" actId="1076"/>
          <ac:picMkLst>
            <pc:docMk/>
            <pc:sldMk cId="1959016437" sldId="2147473943"/>
            <ac:picMk id="48" creationId="{EF19181F-468A-F8B9-C392-94AB1BCD2A8D}"/>
          </ac:picMkLst>
        </pc:picChg>
        <pc:picChg chg="mod">
          <ac:chgData name="Bair, Jessica (DOH)" userId="92c7fb92-fa2f-41ae-872e-55756fc513c3" providerId="ADAL" clId="{3498181B-7E31-48D8-8AC4-AABC7F0B9ACC}" dt="2025-02-27T17:50:26.911" v="2207" actId="1076"/>
          <ac:picMkLst>
            <pc:docMk/>
            <pc:sldMk cId="1959016437" sldId="2147473943"/>
            <ac:picMk id="49" creationId="{7B8D6760-51D0-508F-82A9-416DA0A3F5CE}"/>
          </ac:picMkLst>
        </pc:picChg>
        <pc:picChg chg="mod">
          <ac:chgData name="Bair, Jessica (DOH)" userId="92c7fb92-fa2f-41ae-872e-55756fc513c3" providerId="ADAL" clId="{3498181B-7E31-48D8-8AC4-AABC7F0B9ACC}" dt="2025-02-27T17:50:19.368" v="2205" actId="1076"/>
          <ac:picMkLst>
            <pc:docMk/>
            <pc:sldMk cId="1959016437" sldId="2147473943"/>
            <ac:picMk id="50" creationId="{C66F632A-1AE9-5565-15C3-343425194647}"/>
          </ac:picMkLst>
        </pc:picChg>
        <pc:picChg chg="mod">
          <ac:chgData name="Bair, Jessica (DOH)" userId="92c7fb92-fa2f-41ae-872e-55756fc513c3" providerId="ADAL" clId="{3498181B-7E31-48D8-8AC4-AABC7F0B9ACC}" dt="2025-02-27T17:51:39.349" v="2230" actId="1076"/>
          <ac:picMkLst>
            <pc:docMk/>
            <pc:sldMk cId="1959016437" sldId="2147473943"/>
            <ac:picMk id="51" creationId="{9158D9A2-9647-BD6B-5E96-95FCC45A84F2}"/>
          </ac:picMkLst>
        </pc:picChg>
        <pc:picChg chg="mod">
          <ac:chgData name="Bair, Jessica (DOH)" userId="92c7fb92-fa2f-41ae-872e-55756fc513c3" providerId="ADAL" clId="{3498181B-7E31-48D8-8AC4-AABC7F0B9ACC}" dt="2025-02-27T22:41:58.409" v="2771" actId="1076"/>
          <ac:picMkLst>
            <pc:docMk/>
            <pc:sldMk cId="1959016437" sldId="2147473943"/>
            <ac:picMk id="52" creationId="{3616644E-433C-EDAF-CDC9-43F2569CEE4F}"/>
          </ac:picMkLst>
        </pc:picChg>
        <pc:picChg chg="mod">
          <ac:chgData name="Bair, Jessica (DOH)" userId="92c7fb92-fa2f-41ae-872e-55756fc513c3" providerId="ADAL" clId="{3498181B-7E31-48D8-8AC4-AABC7F0B9ACC}" dt="2025-02-27T17:51:53.934" v="2236" actId="1076"/>
          <ac:picMkLst>
            <pc:docMk/>
            <pc:sldMk cId="1959016437" sldId="2147473943"/>
            <ac:picMk id="53" creationId="{A2FC4B36-7CD7-B621-8540-5C6E3976D194}"/>
          </ac:picMkLst>
        </pc:picChg>
        <pc:picChg chg="ord">
          <ac:chgData name="Bair, Jessica (DOH)" userId="92c7fb92-fa2f-41ae-872e-55756fc513c3" providerId="ADAL" clId="{3498181B-7E31-48D8-8AC4-AABC7F0B9ACC}" dt="2025-02-27T22:42:02.523" v="2772" actId="167"/>
          <ac:picMkLst>
            <pc:docMk/>
            <pc:sldMk cId="1959016437" sldId="2147473943"/>
            <ac:picMk id="55" creationId="{D3D0BD3F-CBD3-99F9-9011-8EDC4998B059}"/>
          </ac:picMkLst>
        </pc:picChg>
        <pc:picChg chg="mod">
          <ac:chgData name="Bair, Jessica (DOH)" userId="92c7fb92-fa2f-41ae-872e-55756fc513c3" providerId="ADAL" clId="{3498181B-7E31-48D8-8AC4-AABC7F0B9ACC}" dt="2025-02-27T17:51:45.110" v="2232" actId="1076"/>
          <ac:picMkLst>
            <pc:docMk/>
            <pc:sldMk cId="1959016437" sldId="2147473943"/>
            <ac:picMk id="1026" creationId="{3A5B9FF0-B029-0389-2370-A3C98BF3EB63}"/>
          </ac:picMkLst>
        </pc:picChg>
        <pc:picChg chg="mod">
          <ac:chgData name="Bair, Jessica (DOH)" userId="92c7fb92-fa2f-41ae-872e-55756fc513c3" providerId="ADAL" clId="{3498181B-7E31-48D8-8AC4-AABC7F0B9ACC}" dt="2025-02-27T17:51:51.411" v="2235" actId="1076"/>
          <ac:picMkLst>
            <pc:docMk/>
            <pc:sldMk cId="1959016437" sldId="2147473943"/>
            <ac:picMk id="1028" creationId="{916845B8-5ECB-CC05-9FE7-B82EF5DE4CB4}"/>
          </ac:picMkLst>
        </pc:picChg>
        <pc:picChg chg="mod">
          <ac:chgData name="Bair, Jessica (DOH)" userId="92c7fb92-fa2f-41ae-872e-55756fc513c3" providerId="ADAL" clId="{3498181B-7E31-48D8-8AC4-AABC7F0B9ACC}" dt="2025-02-27T17:51:46.329" v="2233" actId="1076"/>
          <ac:picMkLst>
            <pc:docMk/>
            <pc:sldMk cId="1959016437" sldId="2147473943"/>
            <ac:picMk id="1030" creationId="{430D5992-D614-6641-4292-56AD9A7CDDB3}"/>
          </ac:picMkLst>
        </pc:picChg>
        <pc:picChg chg="mod">
          <ac:chgData name="Bair, Jessica (DOH)" userId="92c7fb92-fa2f-41ae-872e-55756fc513c3" providerId="ADAL" clId="{3498181B-7E31-48D8-8AC4-AABC7F0B9ACC}" dt="2025-02-27T17:50:16.620" v="2204" actId="14100"/>
          <ac:picMkLst>
            <pc:docMk/>
            <pc:sldMk cId="1959016437" sldId="2147473943"/>
            <ac:picMk id="1032" creationId="{77912076-AA73-2297-12EF-FC2F92728E65}"/>
          </ac:picMkLst>
        </pc:picChg>
      </pc:sldChg>
      <pc:sldChg chg="modSp mod ord">
        <pc:chgData name="Bair, Jessica (DOH)" userId="92c7fb92-fa2f-41ae-872e-55756fc513c3" providerId="ADAL" clId="{3498181B-7E31-48D8-8AC4-AABC7F0B9ACC}" dt="2025-02-28T22:54:57.651" v="3622" actId="1076"/>
        <pc:sldMkLst>
          <pc:docMk/>
          <pc:sldMk cId="916267705" sldId="2147473977"/>
        </pc:sldMkLst>
        <pc:spChg chg="mod">
          <ac:chgData name="Bair, Jessica (DOH)" userId="92c7fb92-fa2f-41ae-872e-55756fc513c3" providerId="ADAL" clId="{3498181B-7E31-48D8-8AC4-AABC7F0B9ACC}" dt="2025-02-28T22:54:45.726" v="3621" actId="114"/>
          <ac:spMkLst>
            <pc:docMk/>
            <pc:sldMk cId="916267705" sldId="2147473977"/>
            <ac:spMk id="33" creationId="{333C6CFB-9CA3-5AF9-5B69-D0C56E76D244}"/>
          </ac:spMkLst>
        </pc:spChg>
        <pc:picChg chg="mod">
          <ac:chgData name="Bair, Jessica (DOH)" userId="92c7fb92-fa2f-41ae-872e-55756fc513c3" providerId="ADAL" clId="{3498181B-7E31-48D8-8AC4-AABC7F0B9ACC}" dt="2025-02-28T22:54:57.651" v="3622" actId="1076"/>
          <ac:picMkLst>
            <pc:docMk/>
            <pc:sldMk cId="916267705" sldId="2147473977"/>
            <ac:picMk id="112" creationId="{B2C1D4F2-D8D6-0966-F175-B8DBCB5704AB}"/>
          </ac:picMkLst>
        </pc:picChg>
      </pc:sldChg>
      <pc:sldChg chg="modSp mod">
        <pc:chgData name="Bair, Jessica (DOH)" userId="92c7fb92-fa2f-41ae-872e-55756fc513c3" providerId="ADAL" clId="{3498181B-7E31-48D8-8AC4-AABC7F0B9ACC}" dt="2025-02-27T17:34:39.198" v="2034" actId="108"/>
        <pc:sldMkLst>
          <pc:docMk/>
          <pc:sldMk cId="752187869" sldId="2147473979"/>
        </pc:sldMkLst>
        <pc:spChg chg="mod">
          <ac:chgData name="Bair, Jessica (DOH)" userId="92c7fb92-fa2f-41ae-872e-55756fc513c3" providerId="ADAL" clId="{3498181B-7E31-48D8-8AC4-AABC7F0B9ACC}" dt="2025-02-27T17:34:39.198" v="2034" actId="108"/>
          <ac:spMkLst>
            <pc:docMk/>
            <pc:sldMk cId="752187869" sldId="2147473979"/>
            <ac:spMk id="4" creationId="{C72A0472-F116-6C73-2AF2-60DCB04D9262}"/>
          </ac:spMkLst>
        </pc:spChg>
      </pc:sldChg>
      <pc:sldChg chg="addSp modSp mod">
        <pc:chgData name="Bair, Jessica (DOH)" userId="92c7fb92-fa2f-41ae-872e-55756fc513c3" providerId="ADAL" clId="{3498181B-7E31-48D8-8AC4-AABC7F0B9ACC}" dt="2025-02-28T23:00:45.905" v="3692" actId="2711"/>
        <pc:sldMkLst>
          <pc:docMk/>
          <pc:sldMk cId="1751867092" sldId="2147473980"/>
        </pc:sldMkLst>
        <pc:spChg chg="mod">
          <ac:chgData name="Bair, Jessica (DOH)" userId="92c7fb92-fa2f-41ae-872e-55756fc513c3" providerId="ADAL" clId="{3498181B-7E31-48D8-8AC4-AABC7F0B9ACC}" dt="2025-02-28T23:00:45.905" v="3692" actId="2711"/>
          <ac:spMkLst>
            <pc:docMk/>
            <pc:sldMk cId="1751867092" sldId="2147473980"/>
            <ac:spMk id="3" creationId="{8E5CA063-3662-663F-4663-41D8E8D21328}"/>
          </ac:spMkLst>
        </pc:spChg>
        <pc:picChg chg="mod">
          <ac:chgData name="Bair, Jessica (DOH)" userId="92c7fb92-fa2f-41ae-872e-55756fc513c3" providerId="ADAL" clId="{3498181B-7E31-48D8-8AC4-AABC7F0B9ACC}" dt="2025-02-28T23:00:34.759" v="3691" actId="14100"/>
          <ac:picMkLst>
            <pc:docMk/>
            <pc:sldMk cId="1751867092" sldId="2147473980"/>
            <ac:picMk id="4" creationId="{99E85329-C9A5-4076-7C23-EF250668189B}"/>
          </ac:picMkLst>
        </pc:picChg>
        <pc:picChg chg="add mod">
          <ac:chgData name="Bair, Jessica (DOH)" userId="92c7fb92-fa2f-41ae-872e-55756fc513c3" providerId="ADAL" clId="{3498181B-7E31-48D8-8AC4-AABC7F0B9ACC}" dt="2025-02-27T23:32:22.116" v="3258" actId="1076"/>
          <ac:picMkLst>
            <pc:docMk/>
            <pc:sldMk cId="1751867092" sldId="2147473980"/>
            <ac:picMk id="6" creationId="{169F3A1D-D80D-3138-4E90-3D339F1A3712}"/>
          </ac:picMkLst>
        </pc:picChg>
        <pc:picChg chg="add mod">
          <ac:chgData name="Bair, Jessica (DOH)" userId="92c7fb92-fa2f-41ae-872e-55756fc513c3" providerId="ADAL" clId="{3498181B-7E31-48D8-8AC4-AABC7F0B9ACC}" dt="2025-02-27T23:33:02.945" v="3262" actId="1076"/>
          <ac:picMkLst>
            <pc:docMk/>
            <pc:sldMk cId="1751867092" sldId="2147473980"/>
            <ac:picMk id="7" creationId="{2E3BE50F-625A-B207-4A6E-3178065033EA}"/>
          </ac:picMkLst>
        </pc:picChg>
      </pc:sldChg>
      <pc:sldChg chg="modSp mod modShow">
        <pc:chgData name="Bair, Jessica (DOH)" userId="92c7fb92-fa2f-41ae-872e-55756fc513c3" providerId="ADAL" clId="{3498181B-7E31-48D8-8AC4-AABC7F0B9ACC}" dt="2025-02-28T23:01:02.060" v="3694" actId="2711"/>
        <pc:sldMkLst>
          <pc:docMk/>
          <pc:sldMk cId="2760356128" sldId="2147473981"/>
        </pc:sldMkLst>
        <pc:spChg chg="mod">
          <ac:chgData name="Bair, Jessica (DOH)" userId="92c7fb92-fa2f-41ae-872e-55756fc513c3" providerId="ADAL" clId="{3498181B-7E31-48D8-8AC4-AABC7F0B9ACC}" dt="2025-02-28T23:01:02.060" v="3694" actId="2711"/>
          <ac:spMkLst>
            <pc:docMk/>
            <pc:sldMk cId="2760356128" sldId="2147473981"/>
            <ac:spMk id="2" creationId="{4636BD09-CD45-6FBB-C97D-2593A558F325}"/>
          </ac:spMkLst>
        </pc:spChg>
      </pc:sldChg>
      <pc:sldChg chg="addSp modSp mod">
        <pc:chgData name="Bair, Jessica (DOH)" userId="92c7fb92-fa2f-41ae-872e-55756fc513c3" providerId="ADAL" clId="{3498181B-7E31-48D8-8AC4-AABC7F0B9ACC}" dt="2025-02-27T23:11:41.186" v="2964" actId="14100"/>
        <pc:sldMkLst>
          <pc:docMk/>
          <pc:sldMk cId="2990635670" sldId="2147473982"/>
        </pc:sldMkLst>
        <pc:spChg chg="mod">
          <ac:chgData name="Bair, Jessica (DOH)" userId="92c7fb92-fa2f-41ae-872e-55756fc513c3" providerId="ADAL" clId="{3498181B-7E31-48D8-8AC4-AABC7F0B9ACC}" dt="2025-02-27T21:30:57.242" v="2491" actId="948"/>
          <ac:spMkLst>
            <pc:docMk/>
            <pc:sldMk cId="2990635670" sldId="2147473982"/>
            <ac:spMk id="6" creationId="{288E093F-88D3-C65E-6F2C-FEC506CFEBD9}"/>
          </ac:spMkLst>
        </pc:spChg>
        <pc:picChg chg="add mod">
          <ac:chgData name="Bair, Jessica (DOH)" userId="92c7fb92-fa2f-41ae-872e-55756fc513c3" providerId="ADAL" clId="{3498181B-7E31-48D8-8AC4-AABC7F0B9ACC}" dt="2025-02-27T23:11:41.186" v="2964" actId="14100"/>
          <ac:picMkLst>
            <pc:docMk/>
            <pc:sldMk cId="2990635670" sldId="2147473982"/>
            <ac:picMk id="2" creationId="{8B093FAE-E105-9216-B9DD-91BCD6BAFF6C}"/>
          </ac:picMkLst>
        </pc:picChg>
        <pc:picChg chg="mod">
          <ac:chgData name="Bair, Jessica (DOH)" userId="92c7fb92-fa2f-41ae-872e-55756fc513c3" providerId="ADAL" clId="{3498181B-7E31-48D8-8AC4-AABC7F0B9ACC}" dt="2025-02-27T22:35:02.669" v="2727" actId="1076"/>
          <ac:picMkLst>
            <pc:docMk/>
            <pc:sldMk cId="2990635670" sldId="2147473982"/>
            <ac:picMk id="9" creationId="{A943CE74-C42F-5AE2-73B9-660C19B056F6}"/>
          </ac:picMkLst>
        </pc:picChg>
        <pc:picChg chg="mod">
          <ac:chgData name="Bair, Jessica (DOH)" userId="92c7fb92-fa2f-41ae-872e-55756fc513c3" providerId="ADAL" clId="{3498181B-7E31-48D8-8AC4-AABC7F0B9ACC}" dt="2025-02-27T22:57:23.184" v="2874" actId="1076"/>
          <ac:picMkLst>
            <pc:docMk/>
            <pc:sldMk cId="2990635670" sldId="2147473982"/>
            <ac:picMk id="8194" creationId="{A6612E26-F585-AFEE-2D90-42DD88DAE069}"/>
          </ac:picMkLst>
        </pc:picChg>
      </pc:sldChg>
      <pc:sldChg chg="addSp delSp modSp mod">
        <pc:chgData name="Bair, Jessica (DOH)" userId="92c7fb92-fa2f-41ae-872e-55756fc513c3" providerId="ADAL" clId="{3498181B-7E31-48D8-8AC4-AABC7F0B9ACC}" dt="2025-02-27T17:26:59.306" v="2010" actId="14100"/>
        <pc:sldMkLst>
          <pc:docMk/>
          <pc:sldMk cId="633357340" sldId="2147473991"/>
        </pc:sldMkLst>
        <pc:picChg chg="add mod">
          <ac:chgData name="Bair, Jessica (DOH)" userId="92c7fb92-fa2f-41ae-872e-55756fc513c3" providerId="ADAL" clId="{3498181B-7E31-48D8-8AC4-AABC7F0B9ACC}" dt="2025-02-27T17:26:59.306" v="2010" actId="14100"/>
          <ac:picMkLst>
            <pc:docMk/>
            <pc:sldMk cId="633357340" sldId="2147473991"/>
            <ac:picMk id="3" creationId="{0952ECC4-220A-8054-434D-82BF8F40B5CE}"/>
          </ac:picMkLst>
        </pc:picChg>
      </pc:sldChg>
      <pc:sldChg chg="addSp delSp modSp new mod modClrScheme chgLayout modNotesTx">
        <pc:chgData name="Bair, Jessica (DOH)" userId="92c7fb92-fa2f-41ae-872e-55756fc513c3" providerId="ADAL" clId="{3498181B-7E31-48D8-8AC4-AABC7F0B9ACC}" dt="2025-02-28T22:36:40.927" v="3342" actId="2711"/>
        <pc:sldMkLst>
          <pc:docMk/>
          <pc:sldMk cId="1537240514" sldId="2147473992"/>
        </pc:sldMkLst>
        <pc:spChg chg="mod ord modVis">
          <ac:chgData name="Bair, Jessica (DOH)" userId="92c7fb92-fa2f-41ae-872e-55756fc513c3" providerId="ADAL" clId="{3498181B-7E31-48D8-8AC4-AABC7F0B9ACC}" dt="2025-02-26T22:00:25.923" v="563" actId="26606"/>
          <ac:spMkLst>
            <pc:docMk/>
            <pc:sldMk cId="1537240514" sldId="2147473992"/>
            <ac:spMk id="3" creationId="{0DACFA1A-DFEE-9E16-0077-2C3BEE46C21E}"/>
          </ac:spMkLst>
        </pc:spChg>
        <pc:spChg chg="add mod">
          <ac:chgData name="Bair, Jessica (DOH)" userId="92c7fb92-fa2f-41ae-872e-55756fc513c3" providerId="ADAL" clId="{3498181B-7E31-48D8-8AC4-AABC7F0B9ACC}" dt="2025-02-28T22:36:40.927" v="3342" actId="2711"/>
          <ac:spMkLst>
            <pc:docMk/>
            <pc:sldMk cId="1537240514" sldId="2147473992"/>
            <ac:spMk id="5" creationId="{EDC8397B-AB82-79F4-93C0-300C1A609A61}"/>
          </ac:spMkLst>
        </pc:spChg>
        <pc:picChg chg="add mod">
          <ac:chgData name="Bair, Jessica (DOH)" userId="92c7fb92-fa2f-41ae-872e-55756fc513c3" providerId="ADAL" clId="{3498181B-7E31-48D8-8AC4-AABC7F0B9ACC}" dt="2025-02-26T22:01:27.789" v="567" actId="1076"/>
          <ac:picMkLst>
            <pc:docMk/>
            <pc:sldMk cId="1537240514" sldId="2147473992"/>
            <ac:picMk id="4" creationId="{C56941B5-B1BF-2978-C4BC-E8693306A77A}"/>
          </ac:picMkLst>
        </pc:picChg>
      </pc:sldChg>
      <pc:sldChg chg="addSp delSp modSp new mod modNotesTx">
        <pc:chgData name="Bair, Jessica (DOH)" userId="92c7fb92-fa2f-41ae-872e-55756fc513c3" providerId="ADAL" clId="{3498181B-7E31-48D8-8AC4-AABC7F0B9ACC}" dt="2025-02-28T22:54:32.615" v="3620" actId="2711"/>
        <pc:sldMkLst>
          <pc:docMk/>
          <pc:sldMk cId="2875685249" sldId="2147473993"/>
        </pc:sldMkLst>
        <pc:spChg chg="mod">
          <ac:chgData name="Bair, Jessica (DOH)" userId="92c7fb92-fa2f-41ae-872e-55756fc513c3" providerId="ADAL" clId="{3498181B-7E31-48D8-8AC4-AABC7F0B9ACC}" dt="2025-02-28T22:54:32.615" v="3620" actId="2711"/>
          <ac:spMkLst>
            <pc:docMk/>
            <pc:sldMk cId="2875685249" sldId="2147473993"/>
            <ac:spMk id="2" creationId="{E900D165-1D42-6DD1-0672-572F03F5EEFB}"/>
          </ac:spMkLst>
        </pc:spChg>
        <pc:spChg chg="add mod">
          <ac:chgData name="Bair, Jessica (DOH)" userId="92c7fb92-fa2f-41ae-872e-55756fc513c3" providerId="ADAL" clId="{3498181B-7E31-48D8-8AC4-AABC7F0B9ACC}" dt="2025-02-27T17:33:58.015" v="2031" actId="12"/>
          <ac:spMkLst>
            <pc:docMk/>
            <pc:sldMk cId="2875685249" sldId="2147473993"/>
            <ac:spMk id="7" creationId="{EA347983-8063-5319-A48F-07799F7D8539}"/>
          </ac:spMkLst>
        </pc:spChg>
        <pc:graphicFrameChg chg="add mod modGraphic">
          <ac:chgData name="Bair, Jessica (DOH)" userId="92c7fb92-fa2f-41ae-872e-55756fc513c3" providerId="ADAL" clId="{3498181B-7E31-48D8-8AC4-AABC7F0B9ACC}" dt="2025-02-26T22:12:14.993" v="816" actId="1076"/>
          <ac:graphicFrameMkLst>
            <pc:docMk/>
            <pc:sldMk cId="2875685249" sldId="2147473993"/>
            <ac:graphicFrameMk id="6" creationId="{BEDA8E0B-5DB3-EA9C-211A-3C47E4DFBB0A}"/>
          </ac:graphicFrameMkLst>
        </pc:graphicFrameChg>
      </pc:sldChg>
      <pc:sldChg chg="addSp delSp modSp new mod ord modClrScheme chgLayout">
        <pc:chgData name="Bair, Jessica (DOH)" userId="92c7fb92-fa2f-41ae-872e-55756fc513c3" providerId="ADAL" clId="{3498181B-7E31-48D8-8AC4-AABC7F0B9ACC}" dt="2025-02-27T17:31:45.811" v="2026" actId="242"/>
        <pc:sldMkLst>
          <pc:docMk/>
          <pc:sldMk cId="309135410" sldId="2147473994"/>
        </pc:sldMkLst>
        <pc:spChg chg="mod modVis">
          <ac:chgData name="Bair, Jessica (DOH)" userId="92c7fb92-fa2f-41ae-872e-55756fc513c3" providerId="ADAL" clId="{3498181B-7E31-48D8-8AC4-AABC7F0B9ACC}" dt="2025-02-26T22:14:37.686" v="825" actId="26606"/>
          <ac:spMkLst>
            <pc:docMk/>
            <pc:sldMk cId="309135410" sldId="2147473994"/>
            <ac:spMk id="3" creationId="{228FA90A-3334-6032-0394-80111AB6A04B}"/>
          </ac:spMkLst>
        </pc:spChg>
        <pc:spChg chg="mod">
          <ac:chgData name="Bair, Jessica (DOH)" userId="92c7fb92-fa2f-41ae-872e-55756fc513c3" providerId="ADAL" clId="{3498181B-7E31-48D8-8AC4-AABC7F0B9ACC}" dt="2025-02-27T17:31:45.811" v="2026" actId="242"/>
          <ac:spMkLst>
            <pc:docMk/>
            <pc:sldMk cId="309135410" sldId="2147473994"/>
            <ac:spMk id="6" creationId="{0D883FBA-5329-AC65-381D-84D69F8EC774}"/>
          </ac:spMkLst>
        </pc:spChg>
        <pc:picChg chg="add mod ord">
          <ac:chgData name="Bair, Jessica (DOH)" userId="92c7fb92-fa2f-41ae-872e-55756fc513c3" providerId="ADAL" clId="{3498181B-7E31-48D8-8AC4-AABC7F0B9ACC}" dt="2025-02-26T22:14:37.686" v="825" actId="26606"/>
          <ac:picMkLst>
            <pc:docMk/>
            <pc:sldMk cId="309135410" sldId="2147473994"/>
            <ac:picMk id="7" creationId="{3030C47D-FA6F-0BBA-02CA-B697BC62C5DD}"/>
          </ac:picMkLst>
        </pc:picChg>
      </pc:sldChg>
      <pc:sldChg chg="addSp delSp modSp new mod ord">
        <pc:chgData name="Bair, Jessica (DOH)" userId="92c7fb92-fa2f-41ae-872e-55756fc513c3" providerId="ADAL" clId="{3498181B-7E31-48D8-8AC4-AABC7F0B9ACC}" dt="2025-02-28T23:00:51.883" v="3693" actId="2711"/>
        <pc:sldMkLst>
          <pc:docMk/>
          <pc:sldMk cId="1831633780" sldId="2147473995"/>
        </pc:sldMkLst>
        <pc:spChg chg="mod">
          <ac:chgData name="Bair, Jessica (DOH)" userId="92c7fb92-fa2f-41ae-872e-55756fc513c3" providerId="ADAL" clId="{3498181B-7E31-48D8-8AC4-AABC7F0B9ACC}" dt="2025-02-28T23:00:51.883" v="3693" actId="2711"/>
          <ac:spMkLst>
            <pc:docMk/>
            <pc:sldMk cId="1831633780" sldId="2147473995"/>
            <ac:spMk id="2" creationId="{C8B149A9-A7F9-441B-9358-CD4D036F4F77}"/>
          </ac:spMkLst>
        </pc:spChg>
        <pc:spChg chg="mod">
          <ac:chgData name="Bair, Jessica (DOH)" userId="92c7fb92-fa2f-41ae-872e-55756fc513c3" providerId="ADAL" clId="{3498181B-7E31-48D8-8AC4-AABC7F0B9ACC}" dt="2025-02-27T21:55:53.363" v="2573" actId="27636"/>
          <ac:spMkLst>
            <pc:docMk/>
            <pc:sldMk cId="1831633780" sldId="2147473995"/>
            <ac:spMk id="4" creationId="{8A4C065F-B568-FC10-628A-55FC749C7FE5}"/>
          </ac:spMkLst>
        </pc:spChg>
        <pc:picChg chg="add mod">
          <ac:chgData name="Bair, Jessica (DOH)" userId="92c7fb92-fa2f-41ae-872e-55756fc513c3" providerId="ADAL" clId="{3498181B-7E31-48D8-8AC4-AABC7F0B9ACC}" dt="2025-02-27T23:33:35.792" v="3270" actId="1076"/>
          <ac:picMkLst>
            <pc:docMk/>
            <pc:sldMk cId="1831633780" sldId="2147473995"/>
            <ac:picMk id="7" creationId="{EDB7DDB3-497A-148C-625C-6C4A235CC067}"/>
          </ac:picMkLst>
        </pc:picChg>
        <pc:picChg chg="add mod">
          <ac:chgData name="Bair, Jessica (DOH)" userId="92c7fb92-fa2f-41ae-872e-55756fc513c3" providerId="ADAL" clId="{3498181B-7E31-48D8-8AC4-AABC7F0B9ACC}" dt="2025-02-27T23:33:29.747" v="3267" actId="14100"/>
          <ac:picMkLst>
            <pc:docMk/>
            <pc:sldMk cId="1831633780" sldId="2147473995"/>
            <ac:picMk id="8" creationId="{380C1AFF-5491-4FF6-A067-EF8512647D62}"/>
          </ac:picMkLst>
        </pc:picChg>
        <pc:picChg chg="add mod">
          <ac:chgData name="Bair, Jessica (DOH)" userId="92c7fb92-fa2f-41ae-872e-55756fc513c3" providerId="ADAL" clId="{3498181B-7E31-48D8-8AC4-AABC7F0B9ACC}" dt="2025-02-27T23:33:34.059" v="3269" actId="1076"/>
          <ac:picMkLst>
            <pc:docMk/>
            <pc:sldMk cId="1831633780" sldId="2147473995"/>
            <ac:picMk id="9" creationId="{D3DF44A5-B019-B2B5-EDC1-33A82D58ECB6}"/>
          </ac:picMkLst>
        </pc:picChg>
      </pc:sldChg>
      <pc:sldChg chg="addSp delSp modSp new mod ord">
        <pc:chgData name="Bair, Jessica (DOH)" userId="92c7fb92-fa2f-41ae-872e-55756fc513c3" providerId="ADAL" clId="{3498181B-7E31-48D8-8AC4-AABC7F0B9ACC}" dt="2025-02-28T22:56:21.278" v="3637" actId="1076"/>
        <pc:sldMkLst>
          <pc:docMk/>
          <pc:sldMk cId="690410965" sldId="2147473996"/>
        </pc:sldMkLst>
        <pc:spChg chg="mod">
          <ac:chgData name="Bair, Jessica (DOH)" userId="92c7fb92-fa2f-41ae-872e-55756fc513c3" providerId="ADAL" clId="{3498181B-7E31-48D8-8AC4-AABC7F0B9ACC}" dt="2025-02-28T22:56:21.278" v="3637" actId="1076"/>
          <ac:spMkLst>
            <pc:docMk/>
            <pc:sldMk cId="690410965" sldId="2147473996"/>
            <ac:spMk id="2" creationId="{919F2443-C51A-3A47-2920-416482F59058}"/>
          </ac:spMkLst>
        </pc:spChg>
        <pc:spChg chg="mod">
          <ac:chgData name="Bair, Jessica (DOH)" userId="92c7fb92-fa2f-41ae-872e-55756fc513c3" providerId="ADAL" clId="{3498181B-7E31-48D8-8AC4-AABC7F0B9ACC}" dt="2025-02-27T23:29:44.056" v="3241" actId="20577"/>
          <ac:spMkLst>
            <pc:docMk/>
            <pc:sldMk cId="690410965" sldId="2147473996"/>
            <ac:spMk id="4" creationId="{EC47015F-8B5A-8B67-8BB9-6177B6C9F4BA}"/>
          </ac:spMkLst>
        </pc:spChg>
        <pc:picChg chg="add mod">
          <ac:chgData name="Bair, Jessica (DOH)" userId="92c7fb92-fa2f-41ae-872e-55756fc513c3" providerId="ADAL" clId="{3498181B-7E31-48D8-8AC4-AABC7F0B9ACC}" dt="2025-02-27T16:49:59.052" v="1322" actId="1076"/>
          <ac:picMkLst>
            <pc:docMk/>
            <pc:sldMk cId="690410965" sldId="2147473996"/>
            <ac:picMk id="7" creationId="{7DD80F91-759E-B5D5-7B55-832D3FF49D5F}"/>
          </ac:picMkLst>
        </pc:picChg>
        <pc:picChg chg="add mod">
          <ac:chgData name="Bair, Jessica (DOH)" userId="92c7fb92-fa2f-41ae-872e-55756fc513c3" providerId="ADAL" clId="{3498181B-7E31-48D8-8AC4-AABC7F0B9ACC}" dt="2025-02-27T23:24:53.832" v="3153" actId="1076"/>
          <ac:picMkLst>
            <pc:docMk/>
            <pc:sldMk cId="690410965" sldId="2147473996"/>
            <ac:picMk id="9" creationId="{3CDF2AB3-4AD1-136A-93E9-3041765EDFE2}"/>
          </ac:picMkLst>
        </pc:picChg>
        <pc:picChg chg="add mod">
          <ac:chgData name="Bair, Jessica (DOH)" userId="92c7fb92-fa2f-41ae-872e-55756fc513c3" providerId="ADAL" clId="{3498181B-7E31-48D8-8AC4-AABC7F0B9ACC}" dt="2025-02-27T23:24:57.853" v="3154" actId="1076"/>
          <ac:picMkLst>
            <pc:docMk/>
            <pc:sldMk cId="690410965" sldId="2147473996"/>
            <ac:picMk id="10" creationId="{A1DA1665-6353-03AE-4DB0-AB122E1535E7}"/>
          </ac:picMkLst>
        </pc:picChg>
        <pc:picChg chg="add mod">
          <ac:chgData name="Bair, Jessica (DOH)" userId="92c7fb92-fa2f-41ae-872e-55756fc513c3" providerId="ADAL" clId="{3498181B-7E31-48D8-8AC4-AABC7F0B9ACC}" dt="2025-02-27T23:23:45.425" v="3140" actId="1076"/>
          <ac:picMkLst>
            <pc:docMk/>
            <pc:sldMk cId="690410965" sldId="2147473996"/>
            <ac:picMk id="15" creationId="{8C26CBB3-959F-1E2E-A274-09F787ADF82D}"/>
          </ac:picMkLst>
        </pc:picChg>
        <pc:picChg chg="add mod">
          <ac:chgData name="Bair, Jessica (DOH)" userId="92c7fb92-fa2f-41ae-872e-55756fc513c3" providerId="ADAL" clId="{3498181B-7E31-48D8-8AC4-AABC7F0B9ACC}" dt="2025-02-27T23:24:04.554" v="3146" actId="1076"/>
          <ac:picMkLst>
            <pc:docMk/>
            <pc:sldMk cId="690410965" sldId="2147473996"/>
            <ac:picMk id="16" creationId="{D9A5BA16-8414-0CE0-FD62-0A2B9DEA5A99}"/>
          </ac:picMkLst>
        </pc:picChg>
        <pc:picChg chg="add mod">
          <ac:chgData name="Bair, Jessica (DOH)" userId="92c7fb92-fa2f-41ae-872e-55756fc513c3" providerId="ADAL" clId="{3498181B-7E31-48D8-8AC4-AABC7F0B9ACC}" dt="2025-02-27T23:24:49.782" v="3152" actId="1076"/>
          <ac:picMkLst>
            <pc:docMk/>
            <pc:sldMk cId="690410965" sldId="2147473996"/>
            <ac:picMk id="17" creationId="{4E4756E1-7A55-5F2D-F1D4-BF1583775A7C}"/>
          </ac:picMkLst>
        </pc:picChg>
      </pc:sldChg>
      <pc:sldChg chg="new del">
        <pc:chgData name="Bair, Jessica (DOH)" userId="92c7fb92-fa2f-41ae-872e-55756fc513c3" providerId="ADAL" clId="{3498181B-7E31-48D8-8AC4-AABC7F0B9ACC}" dt="2025-02-27T00:03:59.572" v="1255" actId="2696"/>
        <pc:sldMkLst>
          <pc:docMk/>
          <pc:sldMk cId="3711028279" sldId="2147473996"/>
        </pc:sldMkLst>
      </pc:sldChg>
      <pc:sldChg chg="new del">
        <pc:chgData name="Bair, Jessica (DOH)" userId="92c7fb92-fa2f-41ae-872e-55756fc513c3" providerId="ADAL" clId="{3498181B-7E31-48D8-8AC4-AABC7F0B9ACC}" dt="2025-02-27T21:39:02.658" v="2493" actId="2696"/>
        <pc:sldMkLst>
          <pc:docMk/>
          <pc:sldMk cId="219564312" sldId="2147473997"/>
        </pc:sldMkLst>
      </pc:sldChg>
      <pc:sldChg chg="new del">
        <pc:chgData name="Bair, Jessica (DOH)" userId="92c7fb92-fa2f-41ae-872e-55756fc513c3" providerId="ADAL" clId="{3498181B-7E31-48D8-8AC4-AABC7F0B9ACC}" dt="2025-02-27T21:19:08.775" v="2345" actId="2696"/>
        <pc:sldMkLst>
          <pc:docMk/>
          <pc:sldMk cId="549696865" sldId="2147473997"/>
        </pc:sldMkLst>
      </pc:sldChg>
      <pc:sldChg chg="add del">
        <pc:chgData name="Bair, Jessica (DOH)" userId="92c7fb92-fa2f-41ae-872e-55756fc513c3" providerId="ADAL" clId="{3498181B-7E31-48D8-8AC4-AABC7F0B9ACC}" dt="2025-02-27T00:04:20.861" v="1260"/>
        <pc:sldMkLst>
          <pc:docMk/>
          <pc:sldMk cId="2977129039" sldId="2147473997"/>
        </pc:sldMkLst>
      </pc:sldChg>
      <pc:sldChg chg="addSp modSp new mod ord">
        <pc:chgData name="Bair, Jessica (DOH)" userId="92c7fb92-fa2f-41ae-872e-55756fc513c3" providerId="ADAL" clId="{3498181B-7E31-48D8-8AC4-AABC7F0B9ACC}" dt="2025-02-28T22:36:14.703" v="3340" actId="114"/>
        <pc:sldMkLst>
          <pc:docMk/>
          <pc:sldMk cId="4188389410" sldId="2147473997"/>
        </pc:sldMkLst>
        <pc:spChg chg="mod">
          <ac:chgData name="Bair, Jessica (DOH)" userId="92c7fb92-fa2f-41ae-872e-55756fc513c3" providerId="ADAL" clId="{3498181B-7E31-48D8-8AC4-AABC7F0B9ACC}" dt="2025-02-28T22:36:14.703" v="3340" actId="114"/>
          <ac:spMkLst>
            <pc:docMk/>
            <pc:sldMk cId="4188389410" sldId="2147473997"/>
            <ac:spMk id="2" creationId="{255B362E-E9CA-42BF-C464-4F9AF547F294}"/>
          </ac:spMkLst>
        </pc:spChg>
        <pc:picChg chg="add mod">
          <ac:chgData name="Bair, Jessica (DOH)" userId="92c7fb92-fa2f-41ae-872e-55756fc513c3" providerId="ADAL" clId="{3498181B-7E31-48D8-8AC4-AABC7F0B9ACC}" dt="2025-02-27T23:12:57.630" v="2973" actId="1076"/>
          <ac:picMkLst>
            <pc:docMk/>
            <pc:sldMk cId="4188389410" sldId="2147473997"/>
            <ac:picMk id="5" creationId="{029CD069-5A3B-0842-509B-BFA9D921AC23}"/>
          </ac:picMkLst>
        </pc:picChg>
      </pc:sldChg>
      <pc:sldChg chg="addSp delSp modSp new mod">
        <pc:chgData name="Bair, Jessica (DOH)" userId="92c7fb92-fa2f-41ae-872e-55756fc513c3" providerId="ADAL" clId="{3498181B-7E31-48D8-8AC4-AABC7F0B9ACC}" dt="2025-02-28T22:36:02.244" v="3338" actId="2711"/>
        <pc:sldMkLst>
          <pc:docMk/>
          <pc:sldMk cId="4244474387" sldId="2147473998"/>
        </pc:sldMkLst>
        <pc:spChg chg="mod">
          <ac:chgData name="Bair, Jessica (DOH)" userId="92c7fb92-fa2f-41ae-872e-55756fc513c3" providerId="ADAL" clId="{3498181B-7E31-48D8-8AC4-AABC7F0B9ACC}" dt="2025-02-28T22:36:02.244" v="3338" actId="2711"/>
          <ac:spMkLst>
            <pc:docMk/>
            <pc:sldMk cId="4244474387" sldId="2147473998"/>
            <ac:spMk id="2" creationId="{8F6F4082-BB0B-C1E5-279A-4B5692C68BB1}"/>
          </ac:spMkLst>
        </pc:spChg>
        <pc:spChg chg="add mod ord">
          <ac:chgData name="Bair, Jessica (DOH)" userId="92c7fb92-fa2f-41ae-872e-55756fc513c3" providerId="ADAL" clId="{3498181B-7E31-48D8-8AC4-AABC7F0B9ACC}" dt="2025-02-27T23:14:28.083" v="2980" actId="167"/>
          <ac:spMkLst>
            <pc:docMk/>
            <pc:sldMk cId="4244474387" sldId="2147473998"/>
            <ac:spMk id="24" creationId="{177B0E27-ABEB-1B46-21E7-021CE7B738CC}"/>
          </ac:spMkLst>
        </pc:spChg>
        <pc:picChg chg="add mod">
          <ac:chgData name="Bair, Jessica (DOH)" userId="92c7fb92-fa2f-41ae-872e-55756fc513c3" providerId="ADAL" clId="{3498181B-7E31-48D8-8AC4-AABC7F0B9ACC}" dt="2025-02-27T23:15:20.195" v="2997" actId="1076"/>
          <ac:picMkLst>
            <pc:docMk/>
            <pc:sldMk cId="4244474387" sldId="2147473998"/>
            <ac:picMk id="7" creationId="{0F700D6B-7FF2-AD56-600B-E9FFB8F49144}"/>
          </ac:picMkLst>
        </pc:picChg>
        <pc:picChg chg="add mod">
          <ac:chgData name="Bair, Jessica (DOH)" userId="92c7fb92-fa2f-41ae-872e-55756fc513c3" providerId="ADAL" clId="{3498181B-7E31-48D8-8AC4-AABC7F0B9ACC}" dt="2025-02-27T23:14:41.485" v="2984" actId="1076"/>
          <ac:picMkLst>
            <pc:docMk/>
            <pc:sldMk cId="4244474387" sldId="2147473998"/>
            <ac:picMk id="10" creationId="{C531B6EF-0676-3257-76C0-8B3C8591755C}"/>
          </ac:picMkLst>
        </pc:picChg>
        <pc:picChg chg="add mod">
          <ac:chgData name="Bair, Jessica (DOH)" userId="92c7fb92-fa2f-41ae-872e-55756fc513c3" providerId="ADAL" clId="{3498181B-7E31-48D8-8AC4-AABC7F0B9ACC}" dt="2025-02-27T23:14:45.353" v="2986" actId="1076"/>
          <ac:picMkLst>
            <pc:docMk/>
            <pc:sldMk cId="4244474387" sldId="2147473998"/>
            <ac:picMk id="11" creationId="{2E689B00-B82D-8DA8-9C1B-CB2C6BF3D756}"/>
          </ac:picMkLst>
        </pc:picChg>
        <pc:picChg chg="add mod">
          <ac:chgData name="Bair, Jessica (DOH)" userId="92c7fb92-fa2f-41ae-872e-55756fc513c3" providerId="ADAL" clId="{3498181B-7E31-48D8-8AC4-AABC7F0B9ACC}" dt="2025-02-27T23:14:39.526" v="2983" actId="1076"/>
          <ac:picMkLst>
            <pc:docMk/>
            <pc:sldMk cId="4244474387" sldId="2147473998"/>
            <ac:picMk id="12" creationId="{22AA625F-850F-22F4-384F-CC311C7FE677}"/>
          </ac:picMkLst>
        </pc:picChg>
        <pc:picChg chg="add mod">
          <ac:chgData name="Bair, Jessica (DOH)" userId="92c7fb92-fa2f-41ae-872e-55756fc513c3" providerId="ADAL" clId="{3498181B-7E31-48D8-8AC4-AABC7F0B9ACC}" dt="2025-02-27T23:14:35.047" v="2982" actId="1076"/>
          <ac:picMkLst>
            <pc:docMk/>
            <pc:sldMk cId="4244474387" sldId="2147473998"/>
            <ac:picMk id="13" creationId="{2F188071-7F0F-1B14-4089-F3364038A12C}"/>
          </ac:picMkLst>
        </pc:picChg>
        <pc:picChg chg="add mod">
          <ac:chgData name="Bair, Jessica (DOH)" userId="92c7fb92-fa2f-41ae-872e-55756fc513c3" providerId="ADAL" clId="{3498181B-7E31-48D8-8AC4-AABC7F0B9ACC}" dt="2025-02-27T23:14:53.395" v="2989" actId="1076"/>
          <ac:picMkLst>
            <pc:docMk/>
            <pc:sldMk cId="4244474387" sldId="2147473998"/>
            <ac:picMk id="14" creationId="{8590D48E-5507-1B54-8DD1-5D35E798C031}"/>
          </ac:picMkLst>
        </pc:picChg>
        <pc:picChg chg="add mod">
          <ac:chgData name="Bair, Jessica (DOH)" userId="92c7fb92-fa2f-41ae-872e-55756fc513c3" providerId="ADAL" clId="{3498181B-7E31-48D8-8AC4-AABC7F0B9ACC}" dt="2025-02-27T23:14:43.102" v="2985" actId="1076"/>
          <ac:picMkLst>
            <pc:docMk/>
            <pc:sldMk cId="4244474387" sldId="2147473998"/>
            <ac:picMk id="15" creationId="{847C00EE-EB54-5607-6895-B5E9BBAD0F1E}"/>
          </ac:picMkLst>
        </pc:picChg>
        <pc:picChg chg="mod">
          <ac:chgData name="Bair, Jessica (DOH)" userId="92c7fb92-fa2f-41ae-872e-55756fc513c3" providerId="ADAL" clId="{3498181B-7E31-48D8-8AC4-AABC7F0B9ACC}" dt="2025-02-27T23:14:48.138" v="2987" actId="1076"/>
          <ac:picMkLst>
            <pc:docMk/>
            <pc:sldMk cId="4244474387" sldId="2147473998"/>
            <ac:picMk id="16" creationId="{F7895C8F-5916-830B-3B5E-DAF380CECBA7}"/>
          </ac:picMkLst>
        </pc:picChg>
        <pc:picChg chg="mod">
          <ac:chgData name="Bair, Jessica (DOH)" userId="92c7fb92-fa2f-41ae-872e-55756fc513c3" providerId="ADAL" clId="{3498181B-7E31-48D8-8AC4-AABC7F0B9ACC}" dt="2025-02-27T23:15:07.716" v="2995" actId="1076"/>
          <ac:picMkLst>
            <pc:docMk/>
            <pc:sldMk cId="4244474387" sldId="2147473998"/>
            <ac:picMk id="17" creationId="{539C3F35-A139-F540-F7BA-34C96244A27E}"/>
          </ac:picMkLst>
        </pc:picChg>
        <pc:picChg chg="add mod">
          <ac:chgData name="Bair, Jessica (DOH)" userId="92c7fb92-fa2f-41ae-872e-55756fc513c3" providerId="ADAL" clId="{3498181B-7E31-48D8-8AC4-AABC7F0B9ACC}" dt="2025-02-27T23:15:05.782" v="2994" actId="1076"/>
          <ac:picMkLst>
            <pc:docMk/>
            <pc:sldMk cId="4244474387" sldId="2147473998"/>
            <ac:picMk id="18" creationId="{F0AF59C2-9F5B-271B-83A0-5FD63C3C78E6}"/>
          </ac:picMkLst>
        </pc:picChg>
        <pc:picChg chg="add mod">
          <ac:chgData name="Bair, Jessica (DOH)" userId="92c7fb92-fa2f-41ae-872e-55756fc513c3" providerId="ADAL" clId="{3498181B-7E31-48D8-8AC4-AABC7F0B9ACC}" dt="2025-02-27T23:15:03.631" v="2993" actId="1076"/>
          <ac:picMkLst>
            <pc:docMk/>
            <pc:sldMk cId="4244474387" sldId="2147473998"/>
            <ac:picMk id="19" creationId="{D4AE603B-6091-3321-9A9C-15E681802D0F}"/>
          </ac:picMkLst>
        </pc:picChg>
        <pc:picChg chg="mod">
          <ac:chgData name="Bair, Jessica (DOH)" userId="92c7fb92-fa2f-41ae-872e-55756fc513c3" providerId="ADAL" clId="{3498181B-7E31-48D8-8AC4-AABC7F0B9ACC}" dt="2025-02-27T23:14:57.287" v="2990" actId="1076"/>
          <ac:picMkLst>
            <pc:docMk/>
            <pc:sldMk cId="4244474387" sldId="2147473998"/>
            <ac:picMk id="20" creationId="{4BD9B3A8-1C80-FC5C-C451-077C31496332}"/>
          </ac:picMkLst>
        </pc:picChg>
        <pc:picChg chg="add mod">
          <ac:chgData name="Bair, Jessica (DOH)" userId="92c7fb92-fa2f-41ae-872e-55756fc513c3" providerId="ADAL" clId="{3498181B-7E31-48D8-8AC4-AABC7F0B9ACC}" dt="2025-02-27T23:14:50.218" v="2988" actId="1076"/>
          <ac:picMkLst>
            <pc:docMk/>
            <pc:sldMk cId="4244474387" sldId="2147473998"/>
            <ac:picMk id="21" creationId="{47EA4F2A-FC30-16B3-9A37-7A6B99984264}"/>
          </ac:picMkLst>
        </pc:picChg>
        <pc:picChg chg="add mod">
          <ac:chgData name="Bair, Jessica (DOH)" userId="92c7fb92-fa2f-41ae-872e-55756fc513c3" providerId="ADAL" clId="{3498181B-7E31-48D8-8AC4-AABC7F0B9ACC}" dt="2025-02-27T23:14:32.075" v="2981" actId="1076"/>
          <ac:picMkLst>
            <pc:docMk/>
            <pc:sldMk cId="4244474387" sldId="2147473998"/>
            <ac:picMk id="22" creationId="{529B3B66-E50B-BBE0-C766-2B83BF25E1B0}"/>
          </ac:picMkLst>
        </pc:picChg>
      </pc:sldChg>
      <pc:sldChg chg="new del">
        <pc:chgData name="Bair, Jessica (DOH)" userId="92c7fb92-fa2f-41ae-872e-55756fc513c3" providerId="ADAL" clId="{3498181B-7E31-48D8-8AC4-AABC7F0B9ACC}" dt="2025-02-27T22:57:31.426" v="2875" actId="2696"/>
        <pc:sldMkLst>
          <pc:docMk/>
          <pc:sldMk cId="916073989" sldId="2147473999"/>
        </pc:sldMkLst>
      </pc:sldChg>
      <pc:sldChg chg="delSp new del mod">
        <pc:chgData name="Bair, Jessica (DOH)" userId="92c7fb92-fa2f-41ae-872e-55756fc513c3" providerId="ADAL" clId="{3498181B-7E31-48D8-8AC4-AABC7F0B9ACC}" dt="2025-02-27T22:40:22.111" v="2756" actId="2696"/>
        <pc:sldMkLst>
          <pc:docMk/>
          <pc:sldMk cId="2529768576" sldId="2147474000"/>
        </pc:sldMkLst>
      </pc:sldChg>
      <pc:sldChg chg="addSp modSp add mod">
        <pc:chgData name="Bair, Jessica (DOH)" userId="92c7fb92-fa2f-41ae-872e-55756fc513c3" providerId="ADAL" clId="{3498181B-7E31-48D8-8AC4-AABC7F0B9ACC}" dt="2025-02-28T22:47:23.677" v="3604" actId="2711"/>
        <pc:sldMkLst>
          <pc:docMk/>
          <pc:sldMk cId="3378016222" sldId="2147474000"/>
        </pc:sldMkLst>
        <pc:spChg chg="mod">
          <ac:chgData name="Bair, Jessica (DOH)" userId="92c7fb92-fa2f-41ae-872e-55756fc513c3" providerId="ADAL" clId="{3498181B-7E31-48D8-8AC4-AABC7F0B9ACC}" dt="2025-02-28T22:47:23.677" v="3604" actId="2711"/>
          <ac:spMkLst>
            <pc:docMk/>
            <pc:sldMk cId="3378016222" sldId="2147474000"/>
            <ac:spMk id="2" creationId="{341A632E-FDFB-3DC6-5F38-6E001F3AEF7C}"/>
          </ac:spMkLst>
        </pc:spChg>
        <pc:spChg chg="add mod ord">
          <ac:chgData name="Bair, Jessica (DOH)" userId="92c7fb92-fa2f-41ae-872e-55756fc513c3" providerId="ADAL" clId="{3498181B-7E31-48D8-8AC4-AABC7F0B9ACC}" dt="2025-02-27T22:41:12.546" v="2765" actId="167"/>
          <ac:spMkLst>
            <pc:docMk/>
            <pc:sldMk cId="3378016222" sldId="2147474000"/>
            <ac:spMk id="8" creationId="{E6072134-88FD-38CD-A475-8A74653CAF9F}"/>
          </ac:spMkLst>
        </pc:spChg>
        <pc:picChg chg="add mod">
          <ac:chgData name="Bair, Jessica (DOH)" userId="92c7fb92-fa2f-41ae-872e-55756fc513c3" providerId="ADAL" clId="{3498181B-7E31-48D8-8AC4-AABC7F0B9ACC}" dt="2025-02-27T22:41:00.993" v="2762" actId="1076"/>
          <ac:picMkLst>
            <pc:docMk/>
            <pc:sldMk cId="3378016222" sldId="2147474000"/>
            <ac:picMk id="7" creationId="{D4572F76-0595-6FA0-386C-069A425F5B1A}"/>
          </ac:picMkLst>
        </pc:picChg>
      </pc:sldChg>
      <pc:sldChg chg="addSp delSp modSp new mod ord modNotesTx">
        <pc:chgData name="Bair, Jessica (DOH)" userId="92c7fb92-fa2f-41ae-872e-55756fc513c3" providerId="ADAL" clId="{3498181B-7E31-48D8-8AC4-AABC7F0B9ACC}" dt="2025-02-28T23:06:50.687" v="3726" actId="1076"/>
        <pc:sldMkLst>
          <pc:docMk/>
          <pc:sldMk cId="2261179183" sldId="2147474001"/>
        </pc:sldMkLst>
        <pc:spChg chg="mod">
          <ac:chgData name="Bair, Jessica (DOH)" userId="92c7fb92-fa2f-41ae-872e-55756fc513c3" providerId="ADAL" clId="{3498181B-7E31-48D8-8AC4-AABC7F0B9ACC}" dt="2025-02-28T23:05:57.297" v="3716" actId="2711"/>
          <ac:spMkLst>
            <pc:docMk/>
            <pc:sldMk cId="2261179183" sldId="2147474001"/>
            <ac:spMk id="2" creationId="{4626F272-33F4-630F-7EE9-F3728A9CF22C}"/>
          </ac:spMkLst>
        </pc:spChg>
        <pc:picChg chg="add mod">
          <ac:chgData name="Bair, Jessica (DOH)" userId="92c7fb92-fa2f-41ae-872e-55756fc513c3" providerId="ADAL" clId="{3498181B-7E31-48D8-8AC4-AABC7F0B9ACC}" dt="2025-02-28T23:06:18.043" v="3720" actId="1076"/>
          <ac:picMkLst>
            <pc:docMk/>
            <pc:sldMk cId="2261179183" sldId="2147474001"/>
            <ac:picMk id="2050" creationId="{9E0D2B04-6A29-1DF0-0EAB-3142D4792ADF}"/>
          </ac:picMkLst>
        </pc:picChg>
        <pc:picChg chg="add del mod">
          <ac:chgData name="Bair, Jessica (DOH)" userId="92c7fb92-fa2f-41ae-872e-55756fc513c3" providerId="ADAL" clId="{3498181B-7E31-48D8-8AC4-AABC7F0B9ACC}" dt="2025-02-28T23:04:39.182" v="3707" actId="478"/>
          <ac:picMkLst>
            <pc:docMk/>
            <pc:sldMk cId="2261179183" sldId="2147474001"/>
            <ac:picMk id="3076" creationId="{E3971675-D29F-76D3-1827-A6FDDEB711ED}"/>
          </ac:picMkLst>
        </pc:picChg>
        <pc:picChg chg="add mod">
          <ac:chgData name="Bair, Jessica (DOH)" userId="92c7fb92-fa2f-41ae-872e-55756fc513c3" providerId="ADAL" clId="{3498181B-7E31-48D8-8AC4-AABC7F0B9ACC}" dt="2025-02-28T23:06:50.687" v="3726" actId="1076"/>
          <ac:picMkLst>
            <pc:docMk/>
            <pc:sldMk cId="2261179183" sldId="2147474001"/>
            <ac:picMk id="3077" creationId="{2F826CE6-B47C-59C5-219F-CB34D873B610}"/>
          </ac:picMkLst>
        </pc:picChg>
        <pc:picChg chg="add mod">
          <ac:chgData name="Bair, Jessica (DOH)" userId="92c7fb92-fa2f-41ae-872e-55756fc513c3" providerId="ADAL" clId="{3498181B-7E31-48D8-8AC4-AABC7F0B9ACC}" dt="2025-02-28T23:06:30.905" v="3722" actId="14100"/>
          <ac:picMkLst>
            <pc:docMk/>
            <pc:sldMk cId="2261179183" sldId="2147474001"/>
            <ac:picMk id="3078" creationId="{65BFBEED-5A43-D690-23F6-CB1179116C5B}"/>
          </ac:picMkLst>
        </pc:picChg>
        <pc:picChg chg="add mod">
          <ac:chgData name="Bair, Jessica (DOH)" userId="92c7fb92-fa2f-41ae-872e-55756fc513c3" providerId="ADAL" clId="{3498181B-7E31-48D8-8AC4-AABC7F0B9ACC}" dt="2025-02-28T23:06:34.503" v="3724" actId="1076"/>
          <ac:picMkLst>
            <pc:docMk/>
            <pc:sldMk cId="2261179183" sldId="2147474001"/>
            <ac:picMk id="3079" creationId="{72105598-6813-6E8F-70F7-417300587AE0}"/>
          </ac:picMkLst>
        </pc:picChg>
        <pc:picChg chg="add mod">
          <ac:chgData name="Bair, Jessica (DOH)" userId="92c7fb92-fa2f-41ae-872e-55756fc513c3" providerId="ADAL" clId="{3498181B-7E31-48D8-8AC4-AABC7F0B9ACC}" dt="2025-02-28T23:06:25.366" v="3721" actId="1076"/>
          <ac:picMkLst>
            <pc:docMk/>
            <pc:sldMk cId="2261179183" sldId="2147474001"/>
            <ac:picMk id="3080" creationId="{200BB867-8100-9220-CE44-ECD6C57203D9}"/>
          </ac:picMkLst>
        </pc:picChg>
      </pc:sldChg>
      <pc:sldChg chg="modSp mod">
        <pc:chgData name="Bair, Jessica (DOH)" userId="92c7fb92-fa2f-41ae-872e-55756fc513c3" providerId="ADAL" clId="{3498181B-7E31-48D8-8AC4-AABC7F0B9ACC}" dt="2025-02-28T22:55:48.260" v="3627" actId="2711"/>
        <pc:sldMkLst>
          <pc:docMk/>
          <pc:sldMk cId="3846510020" sldId="2147474002"/>
        </pc:sldMkLst>
        <pc:spChg chg="mod">
          <ac:chgData name="Bair, Jessica (DOH)" userId="92c7fb92-fa2f-41ae-872e-55756fc513c3" providerId="ADAL" clId="{3498181B-7E31-48D8-8AC4-AABC7F0B9ACC}" dt="2025-02-28T22:55:48.260" v="3627" actId="2711"/>
          <ac:spMkLst>
            <pc:docMk/>
            <pc:sldMk cId="3846510020" sldId="2147474002"/>
            <ac:spMk id="3" creationId="{83A75201-413F-35C7-F554-E2C2E94D46C1}"/>
          </ac:spMkLst>
        </pc:spChg>
      </pc:sldChg>
      <pc:sldChg chg="modSp mod">
        <pc:chgData name="Bair, Jessica (DOH)" userId="92c7fb92-fa2f-41ae-872e-55756fc513c3" providerId="ADAL" clId="{3498181B-7E31-48D8-8AC4-AABC7F0B9ACC}" dt="2025-03-01T01:00:55.466" v="4503" actId="20577"/>
        <pc:sldMkLst>
          <pc:docMk/>
          <pc:sldMk cId="1857930931" sldId="2147474003"/>
        </pc:sldMkLst>
        <pc:spChg chg="mod">
          <ac:chgData name="Bair, Jessica (DOH)" userId="92c7fb92-fa2f-41ae-872e-55756fc513c3" providerId="ADAL" clId="{3498181B-7E31-48D8-8AC4-AABC7F0B9ACC}" dt="2025-02-28T22:51:34.242" v="3619" actId="2711"/>
          <ac:spMkLst>
            <pc:docMk/>
            <pc:sldMk cId="1857930931" sldId="2147474003"/>
            <ac:spMk id="2" creationId="{61D06B94-F8D8-DB82-54E6-99D8FCDE872E}"/>
          </ac:spMkLst>
        </pc:spChg>
        <pc:spChg chg="mod">
          <ac:chgData name="Bair, Jessica (DOH)" userId="92c7fb92-fa2f-41ae-872e-55756fc513c3" providerId="ADAL" clId="{3498181B-7E31-48D8-8AC4-AABC7F0B9ACC}" dt="2025-03-01T01:00:55.466" v="4503" actId="20577"/>
          <ac:spMkLst>
            <pc:docMk/>
            <pc:sldMk cId="1857930931" sldId="2147474003"/>
            <ac:spMk id="10" creationId="{B4FF40FD-40FA-01F0-084E-95AF82123911}"/>
          </ac:spMkLst>
        </pc:spChg>
      </pc:sldChg>
      <pc:sldChg chg="modSp mod">
        <pc:chgData name="Bair, Jessica (DOH)" userId="92c7fb92-fa2f-41ae-872e-55756fc513c3" providerId="ADAL" clId="{3498181B-7E31-48D8-8AC4-AABC7F0B9ACC}" dt="2025-02-28T22:49:26.300" v="3611" actId="2711"/>
        <pc:sldMkLst>
          <pc:docMk/>
          <pc:sldMk cId="2193223218" sldId="2147474004"/>
        </pc:sldMkLst>
        <pc:spChg chg="mod">
          <ac:chgData name="Bair, Jessica (DOH)" userId="92c7fb92-fa2f-41ae-872e-55756fc513c3" providerId="ADAL" clId="{3498181B-7E31-48D8-8AC4-AABC7F0B9ACC}" dt="2025-02-28T22:49:26.300" v="3611" actId="2711"/>
          <ac:spMkLst>
            <pc:docMk/>
            <pc:sldMk cId="2193223218" sldId="2147474004"/>
            <ac:spMk id="2" creationId="{762C88E3-41F1-B068-143F-4353DCD65C11}"/>
          </ac:spMkLst>
        </pc:spChg>
        <pc:spChg chg="mod">
          <ac:chgData name="Bair, Jessica (DOH)" userId="92c7fb92-fa2f-41ae-872e-55756fc513c3" providerId="ADAL" clId="{3498181B-7E31-48D8-8AC4-AABC7F0B9ACC}" dt="2025-02-28T22:49:11.896" v="3609" actId="2711"/>
          <ac:spMkLst>
            <pc:docMk/>
            <pc:sldMk cId="2193223218" sldId="2147474004"/>
            <ac:spMk id="6" creationId="{9740381D-F8B0-D3E5-F1AE-37C14620CBE9}"/>
          </ac:spMkLst>
        </pc:spChg>
      </pc:sldChg>
      <pc:sldChg chg="add del">
        <pc:chgData name="Bair, Jessica (DOH)" userId="92c7fb92-fa2f-41ae-872e-55756fc513c3" providerId="ADAL" clId="{3498181B-7E31-48D8-8AC4-AABC7F0B9ACC}" dt="2025-03-01T00:06:13.364" v="4070"/>
        <pc:sldMkLst>
          <pc:docMk/>
          <pc:sldMk cId="447618225" sldId="2147474005"/>
        </pc:sldMkLst>
      </pc:sldChg>
      <pc:sldMasterChg chg="delSldLayout">
        <pc:chgData name="Bair, Jessica (DOH)" userId="92c7fb92-fa2f-41ae-872e-55756fc513c3" providerId="ADAL" clId="{3498181B-7E31-48D8-8AC4-AABC7F0B9ACC}" dt="2025-02-27T23:15:48.816" v="2998" actId="2696"/>
        <pc:sldMasterMkLst>
          <pc:docMk/>
          <pc:sldMasterMk cId="410421559" sldId="2147483662"/>
        </pc:sldMasterMkLst>
        <pc:sldLayoutChg chg="del">
          <pc:chgData name="Bair, Jessica (DOH)" userId="92c7fb92-fa2f-41ae-872e-55756fc513c3" providerId="ADAL" clId="{3498181B-7E31-48D8-8AC4-AABC7F0B9ACC}" dt="2025-02-27T16:52:42.612" v="1339" actId="2696"/>
          <pc:sldLayoutMkLst>
            <pc:docMk/>
            <pc:sldMasterMk cId="410421559" sldId="2147483662"/>
            <pc:sldLayoutMk cId="4005041691" sldId="2147483781"/>
          </pc:sldLayoutMkLst>
        </pc:sldLayoutChg>
        <pc:sldLayoutChg chg="del">
          <pc:chgData name="Bair, Jessica (DOH)" userId="92c7fb92-fa2f-41ae-872e-55756fc513c3" providerId="ADAL" clId="{3498181B-7E31-48D8-8AC4-AABC7F0B9ACC}" dt="2025-02-27T23:15:48.816" v="2998" actId="2696"/>
          <pc:sldLayoutMkLst>
            <pc:docMk/>
            <pc:sldMasterMk cId="410421559" sldId="2147483662"/>
            <pc:sldLayoutMk cId="3822749990" sldId="2147483830"/>
          </pc:sldLayoutMkLst>
        </pc:sldLayoutChg>
      </pc:sldMaster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svg"/><Relationship Id="rId1" Type="http://schemas.openxmlformats.org/officeDocument/2006/relationships/image" Target="../media/image149.png"/><Relationship Id="rId6" Type="http://schemas.openxmlformats.org/officeDocument/2006/relationships/image" Target="../media/image154.svg"/><Relationship Id="rId5" Type="http://schemas.openxmlformats.org/officeDocument/2006/relationships/image" Target="../media/image153.png"/><Relationship Id="rId10" Type="http://schemas.openxmlformats.org/officeDocument/2006/relationships/image" Target="../media/image158.svg"/><Relationship Id="rId4" Type="http://schemas.openxmlformats.org/officeDocument/2006/relationships/image" Target="../media/image152.svg"/><Relationship Id="rId9" Type="http://schemas.openxmlformats.org/officeDocument/2006/relationships/image" Target="../media/image157.png"/></Relationships>
</file>

<file path=ppt/diagrams/_rels/data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svg"/><Relationship Id="rId1" Type="http://schemas.openxmlformats.org/officeDocument/2006/relationships/image" Target="../media/image159.png"/><Relationship Id="rId4" Type="http://schemas.openxmlformats.org/officeDocument/2006/relationships/image" Target="../media/image16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svg"/><Relationship Id="rId1" Type="http://schemas.openxmlformats.org/officeDocument/2006/relationships/image" Target="../media/image149.png"/><Relationship Id="rId6" Type="http://schemas.openxmlformats.org/officeDocument/2006/relationships/image" Target="../media/image154.svg"/><Relationship Id="rId5" Type="http://schemas.openxmlformats.org/officeDocument/2006/relationships/image" Target="../media/image153.png"/><Relationship Id="rId10" Type="http://schemas.openxmlformats.org/officeDocument/2006/relationships/image" Target="../media/image158.svg"/><Relationship Id="rId4" Type="http://schemas.openxmlformats.org/officeDocument/2006/relationships/image" Target="../media/image152.svg"/><Relationship Id="rId9" Type="http://schemas.openxmlformats.org/officeDocument/2006/relationships/image" Target="../media/image15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svg"/><Relationship Id="rId1" Type="http://schemas.openxmlformats.org/officeDocument/2006/relationships/image" Target="../media/image159.png"/><Relationship Id="rId4" Type="http://schemas.openxmlformats.org/officeDocument/2006/relationships/image" Target="../media/image16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8A283-3E38-46E5-BB80-BD47BBF5735A}"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40C52201-BAE7-4679-B947-6D559356C137}">
      <dgm:prSet phldrT="[Text]" custT="1"/>
      <dgm:spPr>
        <a:solidFill>
          <a:srgbClr val="D064CE"/>
        </a:solidFill>
      </dgm:spPr>
      <dgm:t>
        <a:bodyPr/>
        <a:lstStyle/>
        <a:p>
          <a:endParaRPr lang="en-US" sz="1400" i="0" dirty="0">
            <a:latin typeface="Prometo" panose="020B0604030203060203" pitchFamily="34" charset="0"/>
          </a:endParaRPr>
        </a:p>
        <a:p>
          <a:endParaRPr lang="en-US" sz="1400" i="0" dirty="0">
            <a:latin typeface="Prometo" panose="020B0604030203060203" pitchFamily="34" charset="0"/>
          </a:endParaRPr>
        </a:p>
        <a:p>
          <a:r>
            <a:rPr lang="en-US" sz="1400" i="0" dirty="0">
              <a:latin typeface="Prometo" panose="020B0604030203060203" pitchFamily="34" charset="0"/>
            </a:rPr>
            <a:t>Build the right foundation</a:t>
          </a:r>
        </a:p>
      </dgm:t>
    </dgm:pt>
    <dgm:pt modelId="{161E648B-97FC-4471-BC98-DC45CF2045E1}" type="parTrans" cxnId="{5508C59B-852E-453D-9630-4EC6D84B44C4}">
      <dgm:prSet/>
      <dgm:spPr/>
      <dgm:t>
        <a:bodyPr/>
        <a:lstStyle/>
        <a:p>
          <a:endParaRPr lang="en-US" sz="1400" i="1">
            <a:latin typeface="Prometo Medium" panose="020B0704030203060203" pitchFamily="34" charset="0"/>
          </a:endParaRPr>
        </a:p>
      </dgm:t>
    </dgm:pt>
    <dgm:pt modelId="{312C7FE1-598F-46FE-96FA-2B820707F122}" type="sibTrans" cxnId="{5508C59B-852E-453D-9630-4EC6D84B44C4}">
      <dgm:prSet custT="1"/>
      <dgm:spPr>
        <a:solidFill>
          <a:schemeClr val="bg1">
            <a:lumMod val="95000"/>
          </a:schemeClr>
        </a:solidFill>
      </dgm:spPr>
      <dgm:t>
        <a:bodyPr/>
        <a:lstStyle/>
        <a:p>
          <a:endParaRPr lang="en-US" sz="1400" i="1">
            <a:latin typeface="Prometo Medium" panose="020B0704030203060203" pitchFamily="34" charset="0"/>
          </a:endParaRPr>
        </a:p>
      </dgm:t>
    </dgm:pt>
    <dgm:pt modelId="{6AF4D2E8-8F71-4C90-A77D-7DD761CAA940}">
      <dgm:prSet phldrT="[Text]" custT="1"/>
      <dgm:spPr>
        <a:solidFill>
          <a:schemeClr val="accent3"/>
        </a:solidFill>
      </dgm:spPr>
      <dgm:t>
        <a:bodyPr/>
        <a:lstStyle/>
        <a:p>
          <a:endParaRPr lang="en-US" sz="1400" i="0" dirty="0">
            <a:latin typeface="Prometo" panose="020B0604030203060203" pitchFamily="34" charset="0"/>
          </a:endParaRPr>
        </a:p>
        <a:p>
          <a:endParaRPr lang="en-US" sz="1400" i="0" dirty="0">
            <a:latin typeface="Prometo" panose="020B0604030203060203" pitchFamily="34" charset="0"/>
          </a:endParaRPr>
        </a:p>
        <a:p>
          <a:r>
            <a:rPr lang="en-US" sz="1400" i="0" dirty="0">
              <a:latin typeface="Prometo" panose="020B0604030203060203" pitchFamily="34" charset="0"/>
            </a:rPr>
            <a:t>Accelerate data into action</a:t>
          </a:r>
        </a:p>
      </dgm:t>
    </dgm:pt>
    <dgm:pt modelId="{66521285-37D0-48A8-BCE8-56BA19113F6E}" type="parTrans" cxnId="{7143C347-1C1F-4EA0-BB0F-E036622F4460}">
      <dgm:prSet/>
      <dgm:spPr/>
      <dgm:t>
        <a:bodyPr/>
        <a:lstStyle/>
        <a:p>
          <a:endParaRPr lang="en-US" sz="1400" i="1">
            <a:latin typeface="Prometo Medium" panose="020B0704030203060203" pitchFamily="34" charset="0"/>
          </a:endParaRPr>
        </a:p>
      </dgm:t>
    </dgm:pt>
    <dgm:pt modelId="{AE69C777-A1E8-4363-B412-E60F2CD0E67F}" type="sibTrans" cxnId="{7143C347-1C1F-4EA0-BB0F-E036622F4460}">
      <dgm:prSet custT="1"/>
      <dgm:spPr>
        <a:solidFill>
          <a:schemeClr val="bg1">
            <a:lumMod val="95000"/>
          </a:schemeClr>
        </a:solidFill>
      </dgm:spPr>
      <dgm:t>
        <a:bodyPr/>
        <a:lstStyle/>
        <a:p>
          <a:endParaRPr lang="en-US" sz="1400" i="1">
            <a:latin typeface="Prometo Medium" panose="020B0704030203060203" pitchFamily="34" charset="0"/>
          </a:endParaRPr>
        </a:p>
      </dgm:t>
    </dgm:pt>
    <dgm:pt modelId="{9B335361-CA74-418E-A7ED-7DDC09D2301F}">
      <dgm:prSet phldrT="[Text]" custT="1"/>
      <dgm:spPr>
        <a:solidFill>
          <a:schemeClr val="accent5"/>
        </a:solidFill>
      </dgm:spPr>
      <dgm:t>
        <a:bodyPr/>
        <a:lstStyle/>
        <a:p>
          <a:endParaRPr lang="en-US" sz="1400" b="0" i="0" dirty="0">
            <a:latin typeface="Prometo" panose="020B0604030203060203" pitchFamily="34" charset="0"/>
          </a:endParaRPr>
        </a:p>
        <a:p>
          <a:endParaRPr lang="en-US" sz="1400" b="0" i="0" dirty="0">
            <a:latin typeface="Prometo" panose="020B0604030203060203" pitchFamily="34" charset="0"/>
          </a:endParaRPr>
        </a:p>
        <a:p>
          <a:r>
            <a:rPr lang="en-US" sz="1400" b="0" i="0" dirty="0">
              <a:latin typeface="Prometo" panose="020B0604030203060203" pitchFamily="34" charset="0"/>
            </a:rPr>
            <a:t>Develop state-of-the-art workforce</a:t>
          </a:r>
        </a:p>
      </dgm:t>
    </dgm:pt>
    <dgm:pt modelId="{F8A21B61-9759-4A8D-8A8A-906C07552CB0}" type="parTrans" cxnId="{380009B8-D0FE-41E5-8125-B54A251A449A}">
      <dgm:prSet/>
      <dgm:spPr/>
      <dgm:t>
        <a:bodyPr/>
        <a:lstStyle/>
        <a:p>
          <a:endParaRPr lang="en-US" sz="1400" i="1">
            <a:latin typeface="Prometo Medium" panose="020B0704030203060203" pitchFamily="34" charset="0"/>
          </a:endParaRPr>
        </a:p>
      </dgm:t>
    </dgm:pt>
    <dgm:pt modelId="{2C2BCEC9-CE94-45A0-B8FE-14C6F21FD0BC}" type="sibTrans" cxnId="{380009B8-D0FE-41E5-8125-B54A251A449A}">
      <dgm:prSet custT="1"/>
      <dgm:spPr>
        <a:solidFill>
          <a:schemeClr val="bg1">
            <a:lumMod val="95000"/>
          </a:schemeClr>
        </a:solidFill>
      </dgm:spPr>
      <dgm:t>
        <a:bodyPr/>
        <a:lstStyle/>
        <a:p>
          <a:endParaRPr lang="en-US" sz="1400" i="1">
            <a:latin typeface="Prometo Medium" panose="020B0704030203060203" pitchFamily="34" charset="0"/>
          </a:endParaRPr>
        </a:p>
      </dgm:t>
    </dgm:pt>
    <dgm:pt modelId="{5127D802-641B-4E24-A9D5-87B113F16636}">
      <dgm:prSet phldrT="[Text]" custT="1"/>
      <dgm:spPr>
        <a:solidFill>
          <a:schemeClr val="accent4"/>
        </a:solidFill>
      </dgm:spPr>
      <dgm:t>
        <a:bodyPr/>
        <a:lstStyle/>
        <a:p>
          <a:endParaRPr lang="en-US" sz="1400" i="0" dirty="0">
            <a:latin typeface="Prometo" panose="020B0604030203060203" pitchFamily="34" charset="0"/>
          </a:endParaRPr>
        </a:p>
        <a:p>
          <a:r>
            <a:rPr lang="en-US" sz="1400" i="0" dirty="0">
              <a:latin typeface="Prometo" panose="020B0604030203060203" pitchFamily="34" charset="0"/>
            </a:rPr>
            <a:t>Support &amp; extend external partnerships</a:t>
          </a:r>
        </a:p>
      </dgm:t>
    </dgm:pt>
    <dgm:pt modelId="{8C6A1B77-30C7-4269-81C9-83895B0D4A7C}" type="parTrans" cxnId="{B5A2C1A7-4FBE-4227-8354-FE67A27CA8A5}">
      <dgm:prSet/>
      <dgm:spPr/>
      <dgm:t>
        <a:bodyPr/>
        <a:lstStyle/>
        <a:p>
          <a:endParaRPr lang="en-US" sz="1400" i="1">
            <a:latin typeface="Prometo Medium" panose="020B0704030203060203" pitchFamily="34" charset="0"/>
          </a:endParaRPr>
        </a:p>
      </dgm:t>
    </dgm:pt>
    <dgm:pt modelId="{2656F795-5458-480A-8063-D009AFA8BAF4}" type="sibTrans" cxnId="{B5A2C1A7-4FBE-4227-8354-FE67A27CA8A5}">
      <dgm:prSet custT="1"/>
      <dgm:spPr>
        <a:solidFill>
          <a:schemeClr val="bg1">
            <a:lumMod val="95000"/>
          </a:schemeClr>
        </a:solidFill>
      </dgm:spPr>
      <dgm:t>
        <a:bodyPr/>
        <a:lstStyle/>
        <a:p>
          <a:endParaRPr lang="en-US" sz="1400" i="1">
            <a:latin typeface="Prometo Medium" panose="020B0704030203060203" pitchFamily="34" charset="0"/>
          </a:endParaRPr>
        </a:p>
      </dgm:t>
    </dgm:pt>
    <dgm:pt modelId="{51F2B73F-EFF5-42B2-82CA-DBA9A95373BC}">
      <dgm:prSet phldrT="[Text]" custT="1"/>
      <dgm:spPr>
        <a:solidFill>
          <a:schemeClr val="accent2"/>
        </a:solidFill>
      </dgm:spPr>
      <dgm:t>
        <a:bodyPr/>
        <a:lstStyle/>
        <a:p>
          <a:endParaRPr lang="en-US" sz="1400" i="0" dirty="0">
            <a:latin typeface="Prometo" panose="020B0604030203060203" pitchFamily="34" charset="0"/>
          </a:endParaRPr>
        </a:p>
        <a:p>
          <a:endParaRPr lang="en-US" sz="1400" i="0" dirty="0">
            <a:latin typeface="Prometo" panose="020B0604030203060203" pitchFamily="34" charset="0"/>
          </a:endParaRPr>
        </a:p>
        <a:p>
          <a:r>
            <a:rPr lang="en-US" sz="1400" i="0" dirty="0">
              <a:latin typeface="Prometo" panose="020B0604030203060203" pitchFamily="34" charset="0"/>
            </a:rPr>
            <a:t>Manage and change governance</a:t>
          </a:r>
        </a:p>
      </dgm:t>
    </dgm:pt>
    <dgm:pt modelId="{4E8A8164-8869-4836-B530-94B7D066B566}" type="parTrans" cxnId="{636FC5F4-441F-43EE-99A0-96895E72CA46}">
      <dgm:prSet/>
      <dgm:spPr/>
      <dgm:t>
        <a:bodyPr/>
        <a:lstStyle/>
        <a:p>
          <a:endParaRPr lang="en-US" sz="1400" i="1">
            <a:latin typeface="Prometo Medium" panose="020B0704030203060203" pitchFamily="34" charset="0"/>
          </a:endParaRPr>
        </a:p>
      </dgm:t>
    </dgm:pt>
    <dgm:pt modelId="{C1090E05-858F-4ADA-92FF-98EC8CD26F08}" type="sibTrans" cxnId="{636FC5F4-441F-43EE-99A0-96895E72CA46}">
      <dgm:prSet custT="1"/>
      <dgm:spPr>
        <a:solidFill>
          <a:schemeClr val="bg1">
            <a:lumMod val="95000"/>
          </a:schemeClr>
        </a:solidFill>
      </dgm:spPr>
      <dgm:t>
        <a:bodyPr/>
        <a:lstStyle/>
        <a:p>
          <a:endParaRPr lang="en-US" sz="1400" i="1">
            <a:latin typeface="Prometo Medium" panose="020B0704030203060203" pitchFamily="34" charset="0"/>
          </a:endParaRPr>
        </a:p>
      </dgm:t>
    </dgm:pt>
    <dgm:pt modelId="{D1AD81F7-587B-4AAE-87FC-B81158F75B34}" type="pres">
      <dgm:prSet presAssocID="{87C8A283-3E38-46E5-BB80-BD47BBF5735A}" presName="cycle" presStyleCnt="0">
        <dgm:presLayoutVars>
          <dgm:dir/>
          <dgm:resizeHandles val="exact"/>
        </dgm:presLayoutVars>
      </dgm:prSet>
      <dgm:spPr/>
    </dgm:pt>
    <dgm:pt modelId="{B9DBE049-95FC-4CFC-80A6-0FCE62AC218A}" type="pres">
      <dgm:prSet presAssocID="{40C52201-BAE7-4679-B947-6D559356C137}" presName="node" presStyleLbl="node1" presStyleIdx="0" presStyleCnt="5">
        <dgm:presLayoutVars>
          <dgm:bulletEnabled val="1"/>
        </dgm:presLayoutVars>
      </dgm:prSet>
      <dgm:spPr/>
    </dgm:pt>
    <dgm:pt modelId="{50F8FED4-3553-4C58-9D3F-3222EBA4FBB6}" type="pres">
      <dgm:prSet presAssocID="{312C7FE1-598F-46FE-96FA-2B820707F122}" presName="sibTrans" presStyleLbl="sibTrans2D1" presStyleIdx="0" presStyleCnt="5" custScaleX="109098" custScaleY="51731"/>
      <dgm:spPr/>
    </dgm:pt>
    <dgm:pt modelId="{1DC00A2E-07E6-4D50-97F7-DDDECB1CA955}" type="pres">
      <dgm:prSet presAssocID="{312C7FE1-598F-46FE-96FA-2B820707F122}" presName="connectorText" presStyleLbl="sibTrans2D1" presStyleIdx="0" presStyleCnt="5"/>
      <dgm:spPr/>
    </dgm:pt>
    <dgm:pt modelId="{A3EF045B-6DAC-4B77-B063-FCB5CE4B29B0}" type="pres">
      <dgm:prSet presAssocID="{6AF4D2E8-8F71-4C90-A77D-7DD761CAA940}" presName="node" presStyleLbl="node1" presStyleIdx="1" presStyleCnt="5">
        <dgm:presLayoutVars>
          <dgm:bulletEnabled val="1"/>
        </dgm:presLayoutVars>
      </dgm:prSet>
      <dgm:spPr/>
    </dgm:pt>
    <dgm:pt modelId="{7978FB0A-7EA4-4760-A6FD-101EB38827D9}" type="pres">
      <dgm:prSet presAssocID="{AE69C777-A1E8-4363-B412-E60F2CD0E67F}" presName="sibTrans" presStyleLbl="sibTrans2D1" presStyleIdx="1" presStyleCnt="5" custScaleX="109098" custScaleY="51731"/>
      <dgm:spPr/>
    </dgm:pt>
    <dgm:pt modelId="{D515486E-54BE-4CD0-ABAC-8D30F6FA462A}" type="pres">
      <dgm:prSet presAssocID="{AE69C777-A1E8-4363-B412-E60F2CD0E67F}" presName="connectorText" presStyleLbl="sibTrans2D1" presStyleIdx="1" presStyleCnt="5"/>
      <dgm:spPr/>
    </dgm:pt>
    <dgm:pt modelId="{DBDED9E4-C725-4ECE-92F6-AF3BF0D1C21F}" type="pres">
      <dgm:prSet presAssocID="{9B335361-CA74-418E-A7ED-7DDC09D2301F}" presName="node" presStyleLbl="node1" presStyleIdx="2" presStyleCnt="5">
        <dgm:presLayoutVars>
          <dgm:bulletEnabled val="1"/>
        </dgm:presLayoutVars>
      </dgm:prSet>
      <dgm:spPr/>
    </dgm:pt>
    <dgm:pt modelId="{186EAFE6-B3B2-4E13-9D41-8644A0B24103}" type="pres">
      <dgm:prSet presAssocID="{2C2BCEC9-CE94-45A0-B8FE-14C6F21FD0BC}" presName="sibTrans" presStyleLbl="sibTrans2D1" presStyleIdx="2" presStyleCnt="5" custScaleX="109098" custScaleY="51731"/>
      <dgm:spPr/>
    </dgm:pt>
    <dgm:pt modelId="{02AB0245-144D-4DE5-A156-51EB06748BAA}" type="pres">
      <dgm:prSet presAssocID="{2C2BCEC9-CE94-45A0-B8FE-14C6F21FD0BC}" presName="connectorText" presStyleLbl="sibTrans2D1" presStyleIdx="2" presStyleCnt="5"/>
      <dgm:spPr/>
    </dgm:pt>
    <dgm:pt modelId="{161CB382-D9A4-4B7E-94D6-FE898B07F80A}" type="pres">
      <dgm:prSet presAssocID="{5127D802-641B-4E24-A9D5-87B113F16636}" presName="node" presStyleLbl="node1" presStyleIdx="3" presStyleCnt="5">
        <dgm:presLayoutVars>
          <dgm:bulletEnabled val="1"/>
        </dgm:presLayoutVars>
      </dgm:prSet>
      <dgm:spPr/>
    </dgm:pt>
    <dgm:pt modelId="{D033D80D-D122-459E-A92A-599180B02333}" type="pres">
      <dgm:prSet presAssocID="{2656F795-5458-480A-8063-D009AFA8BAF4}" presName="sibTrans" presStyleLbl="sibTrans2D1" presStyleIdx="3" presStyleCnt="5" custScaleX="109098" custScaleY="51731"/>
      <dgm:spPr/>
    </dgm:pt>
    <dgm:pt modelId="{01973ECC-2D19-4F12-857A-446BE4F68FAB}" type="pres">
      <dgm:prSet presAssocID="{2656F795-5458-480A-8063-D009AFA8BAF4}" presName="connectorText" presStyleLbl="sibTrans2D1" presStyleIdx="3" presStyleCnt="5"/>
      <dgm:spPr/>
    </dgm:pt>
    <dgm:pt modelId="{0A1F7D2F-5938-4EAF-AA87-ED47398D1A2D}" type="pres">
      <dgm:prSet presAssocID="{51F2B73F-EFF5-42B2-82CA-DBA9A95373BC}" presName="node" presStyleLbl="node1" presStyleIdx="4" presStyleCnt="5">
        <dgm:presLayoutVars>
          <dgm:bulletEnabled val="1"/>
        </dgm:presLayoutVars>
      </dgm:prSet>
      <dgm:spPr/>
    </dgm:pt>
    <dgm:pt modelId="{16E3CEF2-CA3C-4BCE-8A2D-975080426EF2}" type="pres">
      <dgm:prSet presAssocID="{C1090E05-858F-4ADA-92FF-98EC8CD26F08}" presName="sibTrans" presStyleLbl="sibTrans2D1" presStyleIdx="4" presStyleCnt="5" custScaleX="109098" custScaleY="51731"/>
      <dgm:spPr/>
    </dgm:pt>
    <dgm:pt modelId="{3965DED5-860E-4522-B98A-381FE5F09908}" type="pres">
      <dgm:prSet presAssocID="{C1090E05-858F-4ADA-92FF-98EC8CD26F08}" presName="connectorText" presStyleLbl="sibTrans2D1" presStyleIdx="4" presStyleCnt="5"/>
      <dgm:spPr/>
    </dgm:pt>
  </dgm:ptLst>
  <dgm:cxnLst>
    <dgm:cxn modelId="{95E0F908-7F70-4140-876D-19A5E2AFA2D0}" type="presOf" srcId="{51F2B73F-EFF5-42B2-82CA-DBA9A95373BC}" destId="{0A1F7D2F-5938-4EAF-AA87-ED47398D1A2D}" srcOrd="0" destOrd="0" presId="urn:microsoft.com/office/officeart/2005/8/layout/cycle2"/>
    <dgm:cxn modelId="{DEECB81D-1C65-484E-9749-73EC4B699FB7}" type="presOf" srcId="{9B335361-CA74-418E-A7ED-7DDC09D2301F}" destId="{DBDED9E4-C725-4ECE-92F6-AF3BF0D1C21F}" srcOrd="0" destOrd="0" presId="urn:microsoft.com/office/officeart/2005/8/layout/cycle2"/>
    <dgm:cxn modelId="{73AAFF23-74B2-40B8-81E4-1B49AAACCBB1}" type="presOf" srcId="{312C7FE1-598F-46FE-96FA-2B820707F122}" destId="{50F8FED4-3553-4C58-9D3F-3222EBA4FBB6}" srcOrd="0" destOrd="0" presId="urn:microsoft.com/office/officeart/2005/8/layout/cycle2"/>
    <dgm:cxn modelId="{71C45163-9CE8-4301-BF92-A08284C0820E}" type="presOf" srcId="{6AF4D2E8-8F71-4C90-A77D-7DD761CAA940}" destId="{A3EF045B-6DAC-4B77-B063-FCB5CE4B29B0}" srcOrd="0" destOrd="0" presId="urn:microsoft.com/office/officeart/2005/8/layout/cycle2"/>
    <dgm:cxn modelId="{7143C347-1C1F-4EA0-BB0F-E036622F4460}" srcId="{87C8A283-3E38-46E5-BB80-BD47BBF5735A}" destId="{6AF4D2E8-8F71-4C90-A77D-7DD761CAA940}" srcOrd="1" destOrd="0" parTransId="{66521285-37D0-48A8-BCE8-56BA19113F6E}" sibTransId="{AE69C777-A1E8-4363-B412-E60F2CD0E67F}"/>
    <dgm:cxn modelId="{3C5D1050-EC36-42E8-9877-76A81C692A2F}" type="presOf" srcId="{5127D802-641B-4E24-A9D5-87B113F16636}" destId="{161CB382-D9A4-4B7E-94D6-FE898B07F80A}" srcOrd="0" destOrd="0" presId="urn:microsoft.com/office/officeart/2005/8/layout/cycle2"/>
    <dgm:cxn modelId="{1C5B867B-F92D-4074-9B9D-A0D9FB3F2752}" type="presOf" srcId="{87C8A283-3E38-46E5-BB80-BD47BBF5735A}" destId="{D1AD81F7-587B-4AAE-87FC-B81158F75B34}" srcOrd="0" destOrd="0" presId="urn:microsoft.com/office/officeart/2005/8/layout/cycle2"/>
    <dgm:cxn modelId="{AE12BF82-C408-450F-B6A7-CD4642F17EAF}" type="presOf" srcId="{AE69C777-A1E8-4363-B412-E60F2CD0E67F}" destId="{D515486E-54BE-4CD0-ABAC-8D30F6FA462A}" srcOrd="1" destOrd="0" presId="urn:microsoft.com/office/officeart/2005/8/layout/cycle2"/>
    <dgm:cxn modelId="{B4403891-AC5F-4F9F-ACA9-A90DCD735204}" type="presOf" srcId="{2656F795-5458-480A-8063-D009AFA8BAF4}" destId="{D033D80D-D122-459E-A92A-599180B02333}" srcOrd="0" destOrd="0" presId="urn:microsoft.com/office/officeart/2005/8/layout/cycle2"/>
    <dgm:cxn modelId="{1AC22195-5750-4AA3-823E-BF154D95464A}" type="presOf" srcId="{2C2BCEC9-CE94-45A0-B8FE-14C6F21FD0BC}" destId="{02AB0245-144D-4DE5-A156-51EB06748BAA}" srcOrd="1" destOrd="0" presId="urn:microsoft.com/office/officeart/2005/8/layout/cycle2"/>
    <dgm:cxn modelId="{5508C59B-852E-453D-9630-4EC6D84B44C4}" srcId="{87C8A283-3E38-46E5-BB80-BD47BBF5735A}" destId="{40C52201-BAE7-4679-B947-6D559356C137}" srcOrd="0" destOrd="0" parTransId="{161E648B-97FC-4471-BC98-DC45CF2045E1}" sibTransId="{312C7FE1-598F-46FE-96FA-2B820707F122}"/>
    <dgm:cxn modelId="{369214A3-1DF3-40A0-B298-02D1B111BDDC}" type="presOf" srcId="{312C7FE1-598F-46FE-96FA-2B820707F122}" destId="{1DC00A2E-07E6-4D50-97F7-DDDECB1CA955}" srcOrd="1" destOrd="0" presId="urn:microsoft.com/office/officeart/2005/8/layout/cycle2"/>
    <dgm:cxn modelId="{B5A2C1A7-4FBE-4227-8354-FE67A27CA8A5}" srcId="{87C8A283-3E38-46E5-BB80-BD47BBF5735A}" destId="{5127D802-641B-4E24-A9D5-87B113F16636}" srcOrd="3" destOrd="0" parTransId="{8C6A1B77-30C7-4269-81C9-83895B0D4A7C}" sibTransId="{2656F795-5458-480A-8063-D009AFA8BAF4}"/>
    <dgm:cxn modelId="{190156AA-1DB4-4416-B52A-8E513A12EE02}" type="presOf" srcId="{C1090E05-858F-4ADA-92FF-98EC8CD26F08}" destId="{16E3CEF2-CA3C-4BCE-8A2D-975080426EF2}" srcOrd="0" destOrd="0" presId="urn:microsoft.com/office/officeart/2005/8/layout/cycle2"/>
    <dgm:cxn modelId="{C5242CB4-333B-4051-B9D9-C39FE3545964}" type="presOf" srcId="{2656F795-5458-480A-8063-D009AFA8BAF4}" destId="{01973ECC-2D19-4F12-857A-446BE4F68FAB}" srcOrd="1" destOrd="0" presId="urn:microsoft.com/office/officeart/2005/8/layout/cycle2"/>
    <dgm:cxn modelId="{2B3E12B6-76BA-4DC9-AEB3-EE99536B3459}" type="presOf" srcId="{AE69C777-A1E8-4363-B412-E60F2CD0E67F}" destId="{7978FB0A-7EA4-4760-A6FD-101EB38827D9}" srcOrd="0" destOrd="0" presId="urn:microsoft.com/office/officeart/2005/8/layout/cycle2"/>
    <dgm:cxn modelId="{380009B8-D0FE-41E5-8125-B54A251A449A}" srcId="{87C8A283-3E38-46E5-BB80-BD47BBF5735A}" destId="{9B335361-CA74-418E-A7ED-7DDC09D2301F}" srcOrd="2" destOrd="0" parTransId="{F8A21B61-9759-4A8D-8A8A-906C07552CB0}" sibTransId="{2C2BCEC9-CE94-45A0-B8FE-14C6F21FD0BC}"/>
    <dgm:cxn modelId="{BF9E31B9-9A4C-4DC4-A8E8-F00BEBCFB347}" type="presOf" srcId="{2C2BCEC9-CE94-45A0-B8FE-14C6F21FD0BC}" destId="{186EAFE6-B3B2-4E13-9D41-8644A0B24103}" srcOrd="0" destOrd="0" presId="urn:microsoft.com/office/officeart/2005/8/layout/cycle2"/>
    <dgm:cxn modelId="{3DD505ED-D3C8-4CF5-A7A8-992EFE2B2FA9}" type="presOf" srcId="{C1090E05-858F-4ADA-92FF-98EC8CD26F08}" destId="{3965DED5-860E-4522-B98A-381FE5F09908}" srcOrd="1" destOrd="0" presId="urn:microsoft.com/office/officeart/2005/8/layout/cycle2"/>
    <dgm:cxn modelId="{636FC5F4-441F-43EE-99A0-96895E72CA46}" srcId="{87C8A283-3E38-46E5-BB80-BD47BBF5735A}" destId="{51F2B73F-EFF5-42B2-82CA-DBA9A95373BC}" srcOrd="4" destOrd="0" parTransId="{4E8A8164-8869-4836-B530-94B7D066B566}" sibTransId="{C1090E05-858F-4ADA-92FF-98EC8CD26F08}"/>
    <dgm:cxn modelId="{2826DDFF-437D-4995-A462-DB26133A1EF0}" type="presOf" srcId="{40C52201-BAE7-4679-B947-6D559356C137}" destId="{B9DBE049-95FC-4CFC-80A6-0FCE62AC218A}" srcOrd="0" destOrd="0" presId="urn:microsoft.com/office/officeart/2005/8/layout/cycle2"/>
    <dgm:cxn modelId="{D7E526FD-6E4F-4FD8-A59F-F6E979E06B66}" type="presParOf" srcId="{D1AD81F7-587B-4AAE-87FC-B81158F75B34}" destId="{B9DBE049-95FC-4CFC-80A6-0FCE62AC218A}" srcOrd="0" destOrd="0" presId="urn:microsoft.com/office/officeart/2005/8/layout/cycle2"/>
    <dgm:cxn modelId="{C7F2B4C2-4992-483B-B527-0BFFD7B5B4A0}" type="presParOf" srcId="{D1AD81F7-587B-4AAE-87FC-B81158F75B34}" destId="{50F8FED4-3553-4C58-9D3F-3222EBA4FBB6}" srcOrd="1" destOrd="0" presId="urn:microsoft.com/office/officeart/2005/8/layout/cycle2"/>
    <dgm:cxn modelId="{ADB7ACF0-F566-4C80-80E3-BACFB779CC24}" type="presParOf" srcId="{50F8FED4-3553-4C58-9D3F-3222EBA4FBB6}" destId="{1DC00A2E-07E6-4D50-97F7-DDDECB1CA955}" srcOrd="0" destOrd="0" presId="urn:microsoft.com/office/officeart/2005/8/layout/cycle2"/>
    <dgm:cxn modelId="{41A85C7B-7BB4-484D-8631-6FF55FCF3DF2}" type="presParOf" srcId="{D1AD81F7-587B-4AAE-87FC-B81158F75B34}" destId="{A3EF045B-6DAC-4B77-B063-FCB5CE4B29B0}" srcOrd="2" destOrd="0" presId="urn:microsoft.com/office/officeart/2005/8/layout/cycle2"/>
    <dgm:cxn modelId="{D2D56D67-AB05-4F73-84F4-725A279DAE9C}" type="presParOf" srcId="{D1AD81F7-587B-4AAE-87FC-B81158F75B34}" destId="{7978FB0A-7EA4-4760-A6FD-101EB38827D9}" srcOrd="3" destOrd="0" presId="urn:microsoft.com/office/officeart/2005/8/layout/cycle2"/>
    <dgm:cxn modelId="{581EFDF3-D607-408A-A781-C1F02368A559}" type="presParOf" srcId="{7978FB0A-7EA4-4760-A6FD-101EB38827D9}" destId="{D515486E-54BE-4CD0-ABAC-8D30F6FA462A}" srcOrd="0" destOrd="0" presId="urn:microsoft.com/office/officeart/2005/8/layout/cycle2"/>
    <dgm:cxn modelId="{CAD51C0D-7ACB-43D8-877F-B47F2456C010}" type="presParOf" srcId="{D1AD81F7-587B-4AAE-87FC-B81158F75B34}" destId="{DBDED9E4-C725-4ECE-92F6-AF3BF0D1C21F}" srcOrd="4" destOrd="0" presId="urn:microsoft.com/office/officeart/2005/8/layout/cycle2"/>
    <dgm:cxn modelId="{28225454-F163-4633-B95F-B229F2D9F9F2}" type="presParOf" srcId="{D1AD81F7-587B-4AAE-87FC-B81158F75B34}" destId="{186EAFE6-B3B2-4E13-9D41-8644A0B24103}" srcOrd="5" destOrd="0" presId="urn:microsoft.com/office/officeart/2005/8/layout/cycle2"/>
    <dgm:cxn modelId="{50EF2E44-E52B-4A3C-B8ED-C7DA51E8DD5C}" type="presParOf" srcId="{186EAFE6-B3B2-4E13-9D41-8644A0B24103}" destId="{02AB0245-144D-4DE5-A156-51EB06748BAA}" srcOrd="0" destOrd="0" presId="urn:microsoft.com/office/officeart/2005/8/layout/cycle2"/>
    <dgm:cxn modelId="{CC3C6FE8-C508-48B4-92CA-06F5E834D902}" type="presParOf" srcId="{D1AD81F7-587B-4AAE-87FC-B81158F75B34}" destId="{161CB382-D9A4-4B7E-94D6-FE898B07F80A}" srcOrd="6" destOrd="0" presId="urn:microsoft.com/office/officeart/2005/8/layout/cycle2"/>
    <dgm:cxn modelId="{F8857FCE-197B-41E8-8D64-2B96E697E0AC}" type="presParOf" srcId="{D1AD81F7-587B-4AAE-87FC-B81158F75B34}" destId="{D033D80D-D122-459E-A92A-599180B02333}" srcOrd="7" destOrd="0" presId="urn:microsoft.com/office/officeart/2005/8/layout/cycle2"/>
    <dgm:cxn modelId="{32AC9A46-5156-4AF6-944D-380A8AF99EBA}" type="presParOf" srcId="{D033D80D-D122-459E-A92A-599180B02333}" destId="{01973ECC-2D19-4F12-857A-446BE4F68FAB}" srcOrd="0" destOrd="0" presId="urn:microsoft.com/office/officeart/2005/8/layout/cycle2"/>
    <dgm:cxn modelId="{06A9D152-747B-44B1-BF69-BCBAC99B3EE8}" type="presParOf" srcId="{D1AD81F7-587B-4AAE-87FC-B81158F75B34}" destId="{0A1F7D2F-5938-4EAF-AA87-ED47398D1A2D}" srcOrd="8" destOrd="0" presId="urn:microsoft.com/office/officeart/2005/8/layout/cycle2"/>
    <dgm:cxn modelId="{87E3278E-171E-4781-A877-3B3041B74CE5}" type="presParOf" srcId="{D1AD81F7-587B-4AAE-87FC-B81158F75B34}" destId="{16E3CEF2-CA3C-4BCE-8A2D-975080426EF2}" srcOrd="9" destOrd="0" presId="urn:microsoft.com/office/officeart/2005/8/layout/cycle2"/>
    <dgm:cxn modelId="{65523805-8F1B-42B3-B468-95845F5BBD56}" type="presParOf" srcId="{16E3CEF2-CA3C-4BCE-8A2D-975080426EF2}" destId="{3965DED5-860E-4522-B98A-381FE5F09908}"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771E33-A077-4E4A-A838-9156CF96E31E}" type="doc">
      <dgm:prSet loTypeId="urn:microsoft.com/office/officeart/2005/8/layout/venn1" loCatId="relationship" qsTypeId="urn:microsoft.com/office/officeart/2005/8/quickstyle/simple1" qsCatId="simple" csTypeId="urn:microsoft.com/office/officeart/2005/8/colors/colorful5" csCatId="colorful" phldr="1"/>
      <dgm:spPr/>
    </dgm:pt>
    <dgm:pt modelId="{17E2A84C-1276-4EDD-A748-0DAC4C1A7E54}">
      <dgm:prSet phldrT="[Text]"/>
      <dgm:spPr/>
      <dgm:t>
        <a:bodyPr/>
        <a:lstStyle/>
        <a:p>
          <a:r>
            <a:rPr lang="en-US"/>
            <a:t>People</a:t>
          </a:r>
        </a:p>
      </dgm:t>
    </dgm:pt>
    <dgm:pt modelId="{94D14911-4674-4F67-950B-8C8D827A80E2}" type="parTrans" cxnId="{2DEE49F2-DEAC-4D4B-B419-41557636F559}">
      <dgm:prSet/>
      <dgm:spPr/>
      <dgm:t>
        <a:bodyPr/>
        <a:lstStyle/>
        <a:p>
          <a:endParaRPr lang="en-US"/>
        </a:p>
      </dgm:t>
    </dgm:pt>
    <dgm:pt modelId="{D692AA4A-A684-492B-9FF7-BC88B8E99CEA}" type="sibTrans" cxnId="{2DEE49F2-DEAC-4D4B-B419-41557636F559}">
      <dgm:prSet/>
      <dgm:spPr/>
      <dgm:t>
        <a:bodyPr/>
        <a:lstStyle/>
        <a:p>
          <a:endParaRPr lang="en-US"/>
        </a:p>
      </dgm:t>
    </dgm:pt>
    <dgm:pt modelId="{6E1983C4-C6D5-46BB-BBDC-C4B53DE47EAD}">
      <dgm:prSet phldrT="[Text]"/>
      <dgm:spPr/>
      <dgm:t>
        <a:bodyPr/>
        <a:lstStyle/>
        <a:p>
          <a:r>
            <a:rPr lang="en-US"/>
            <a:t>Technology</a:t>
          </a:r>
        </a:p>
      </dgm:t>
    </dgm:pt>
    <dgm:pt modelId="{E37E1DCD-115A-491A-B95A-A13522BF1B8F}" type="parTrans" cxnId="{A5BEC144-112D-4674-B756-7CF15FF30CD5}">
      <dgm:prSet/>
      <dgm:spPr/>
      <dgm:t>
        <a:bodyPr/>
        <a:lstStyle/>
        <a:p>
          <a:endParaRPr lang="en-US"/>
        </a:p>
      </dgm:t>
    </dgm:pt>
    <dgm:pt modelId="{6AE793B6-C592-46E4-A17F-56D705D4D69B}" type="sibTrans" cxnId="{A5BEC144-112D-4674-B756-7CF15FF30CD5}">
      <dgm:prSet/>
      <dgm:spPr/>
      <dgm:t>
        <a:bodyPr/>
        <a:lstStyle/>
        <a:p>
          <a:endParaRPr lang="en-US"/>
        </a:p>
      </dgm:t>
    </dgm:pt>
    <dgm:pt modelId="{AF2A224C-22E1-4B82-B391-23384777E395}">
      <dgm:prSet phldrT="[Text]"/>
      <dgm:spPr/>
      <dgm:t>
        <a:bodyPr/>
        <a:lstStyle/>
        <a:p>
          <a:r>
            <a:rPr lang="en-US"/>
            <a:t>Process</a:t>
          </a:r>
        </a:p>
      </dgm:t>
    </dgm:pt>
    <dgm:pt modelId="{A05A9759-882A-408C-BB86-E5E46611C4E0}" type="parTrans" cxnId="{6FCD42DF-3730-46A7-87F1-AE7559019B77}">
      <dgm:prSet/>
      <dgm:spPr/>
      <dgm:t>
        <a:bodyPr/>
        <a:lstStyle/>
        <a:p>
          <a:endParaRPr lang="en-US"/>
        </a:p>
      </dgm:t>
    </dgm:pt>
    <dgm:pt modelId="{3A4D6F8F-C24F-42B1-8649-03FC2E96B9CB}" type="sibTrans" cxnId="{6FCD42DF-3730-46A7-87F1-AE7559019B77}">
      <dgm:prSet/>
      <dgm:spPr/>
      <dgm:t>
        <a:bodyPr/>
        <a:lstStyle/>
        <a:p>
          <a:endParaRPr lang="en-US"/>
        </a:p>
      </dgm:t>
    </dgm:pt>
    <dgm:pt modelId="{2F31F740-0DB2-4C1E-97DB-E0E38D5B1A2D}" type="pres">
      <dgm:prSet presAssocID="{4E771E33-A077-4E4A-A838-9156CF96E31E}" presName="compositeShape" presStyleCnt="0">
        <dgm:presLayoutVars>
          <dgm:chMax val="7"/>
          <dgm:dir/>
          <dgm:resizeHandles val="exact"/>
        </dgm:presLayoutVars>
      </dgm:prSet>
      <dgm:spPr/>
    </dgm:pt>
    <dgm:pt modelId="{3BDD0082-F217-497C-8769-CD9E2F3B333F}" type="pres">
      <dgm:prSet presAssocID="{17E2A84C-1276-4EDD-A748-0DAC4C1A7E54}" presName="circ1" presStyleLbl="vennNode1" presStyleIdx="0" presStyleCnt="3"/>
      <dgm:spPr/>
    </dgm:pt>
    <dgm:pt modelId="{62BD9213-4DA3-4377-8EA8-C83AC938E623}" type="pres">
      <dgm:prSet presAssocID="{17E2A84C-1276-4EDD-A748-0DAC4C1A7E54}" presName="circ1Tx" presStyleLbl="revTx" presStyleIdx="0" presStyleCnt="0">
        <dgm:presLayoutVars>
          <dgm:chMax val="0"/>
          <dgm:chPref val="0"/>
          <dgm:bulletEnabled val="1"/>
        </dgm:presLayoutVars>
      </dgm:prSet>
      <dgm:spPr/>
    </dgm:pt>
    <dgm:pt modelId="{A2027EE1-5A06-4104-8A80-FB493E878671}" type="pres">
      <dgm:prSet presAssocID="{6E1983C4-C6D5-46BB-BBDC-C4B53DE47EAD}" presName="circ2" presStyleLbl="vennNode1" presStyleIdx="1" presStyleCnt="3"/>
      <dgm:spPr/>
    </dgm:pt>
    <dgm:pt modelId="{2C82ACBB-1564-470A-B81D-0E98B8AA62D3}" type="pres">
      <dgm:prSet presAssocID="{6E1983C4-C6D5-46BB-BBDC-C4B53DE47EAD}" presName="circ2Tx" presStyleLbl="revTx" presStyleIdx="0" presStyleCnt="0">
        <dgm:presLayoutVars>
          <dgm:chMax val="0"/>
          <dgm:chPref val="0"/>
          <dgm:bulletEnabled val="1"/>
        </dgm:presLayoutVars>
      </dgm:prSet>
      <dgm:spPr/>
    </dgm:pt>
    <dgm:pt modelId="{8020D50B-66AF-4DB5-ADC3-234BDB54A84E}" type="pres">
      <dgm:prSet presAssocID="{AF2A224C-22E1-4B82-B391-23384777E395}" presName="circ3" presStyleLbl="vennNode1" presStyleIdx="2" presStyleCnt="3"/>
      <dgm:spPr/>
    </dgm:pt>
    <dgm:pt modelId="{238D57C0-18FA-4FD5-B9EE-C8F63EF78409}" type="pres">
      <dgm:prSet presAssocID="{AF2A224C-22E1-4B82-B391-23384777E395}" presName="circ3Tx" presStyleLbl="revTx" presStyleIdx="0" presStyleCnt="0">
        <dgm:presLayoutVars>
          <dgm:chMax val="0"/>
          <dgm:chPref val="0"/>
          <dgm:bulletEnabled val="1"/>
        </dgm:presLayoutVars>
      </dgm:prSet>
      <dgm:spPr/>
    </dgm:pt>
  </dgm:ptLst>
  <dgm:cxnLst>
    <dgm:cxn modelId="{92E6613E-45ED-40EB-97FA-F100F8DFE197}" type="presOf" srcId="{17E2A84C-1276-4EDD-A748-0DAC4C1A7E54}" destId="{3BDD0082-F217-497C-8769-CD9E2F3B333F}" srcOrd="0" destOrd="0" presId="urn:microsoft.com/office/officeart/2005/8/layout/venn1"/>
    <dgm:cxn modelId="{A5BEC144-112D-4674-B756-7CF15FF30CD5}" srcId="{4E771E33-A077-4E4A-A838-9156CF96E31E}" destId="{6E1983C4-C6D5-46BB-BBDC-C4B53DE47EAD}" srcOrd="1" destOrd="0" parTransId="{E37E1DCD-115A-491A-B95A-A13522BF1B8F}" sibTransId="{6AE793B6-C592-46E4-A17F-56D705D4D69B}"/>
    <dgm:cxn modelId="{2D53DD45-855B-4AD9-A0E8-2B2F62DAEF7D}" type="presOf" srcId="{6E1983C4-C6D5-46BB-BBDC-C4B53DE47EAD}" destId="{A2027EE1-5A06-4104-8A80-FB493E878671}" srcOrd="0" destOrd="0" presId="urn:microsoft.com/office/officeart/2005/8/layout/venn1"/>
    <dgm:cxn modelId="{E2123047-BD5A-4D98-A485-EF8EE9C6FF60}" type="presOf" srcId="{17E2A84C-1276-4EDD-A748-0DAC4C1A7E54}" destId="{62BD9213-4DA3-4377-8EA8-C83AC938E623}" srcOrd="1" destOrd="0" presId="urn:microsoft.com/office/officeart/2005/8/layout/venn1"/>
    <dgm:cxn modelId="{E3C4BF48-7FF5-4AFC-A3F4-3EA3E8E7B240}" type="presOf" srcId="{AF2A224C-22E1-4B82-B391-23384777E395}" destId="{238D57C0-18FA-4FD5-B9EE-C8F63EF78409}" srcOrd="1" destOrd="0" presId="urn:microsoft.com/office/officeart/2005/8/layout/venn1"/>
    <dgm:cxn modelId="{C7913493-3E14-4DC6-9CE5-E49C68103311}" type="presOf" srcId="{6E1983C4-C6D5-46BB-BBDC-C4B53DE47EAD}" destId="{2C82ACBB-1564-470A-B81D-0E98B8AA62D3}" srcOrd="1" destOrd="0" presId="urn:microsoft.com/office/officeart/2005/8/layout/venn1"/>
    <dgm:cxn modelId="{E87E06A4-AB20-4379-AC7A-3EB1AC1AD1BA}" type="presOf" srcId="{AF2A224C-22E1-4B82-B391-23384777E395}" destId="{8020D50B-66AF-4DB5-ADC3-234BDB54A84E}" srcOrd="0" destOrd="0" presId="urn:microsoft.com/office/officeart/2005/8/layout/venn1"/>
    <dgm:cxn modelId="{8C862DDB-A32B-4142-BE91-E4A5CFDC9067}" type="presOf" srcId="{4E771E33-A077-4E4A-A838-9156CF96E31E}" destId="{2F31F740-0DB2-4C1E-97DB-E0E38D5B1A2D}" srcOrd="0" destOrd="0" presId="urn:microsoft.com/office/officeart/2005/8/layout/venn1"/>
    <dgm:cxn modelId="{6FCD42DF-3730-46A7-87F1-AE7559019B77}" srcId="{4E771E33-A077-4E4A-A838-9156CF96E31E}" destId="{AF2A224C-22E1-4B82-B391-23384777E395}" srcOrd="2" destOrd="0" parTransId="{A05A9759-882A-408C-BB86-E5E46611C4E0}" sibTransId="{3A4D6F8F-C24F-42B1-8649-03FC2E96B9CB}"/>
    <dgm:cxn modelId="{2DEE49F2-DEAC-4D4B-B419-41557636F559}" srcId="{4E771E33-A077-4E4A-A838-9156CF96E31E}" destId="{17E2A84C-1276-4EDD-A748-0DAC4C1A7E54}" srcOrd="0" destOrd="0" parTransId="{94D14911-4674-4F67-950B-8C8D827A80E2}" sibTransId="{D692AA4A-A684-492B-9FF7-BC88B8E99CEA}"/>
    <dgm:cxn modelId="{A2E53E5A-8348-4E41-90C7-2EA7D95EB0CF}" type="presParOf" srcId="{2F31F740-0DB2-4C1E-97DB-E0E38D5B1A2D}" destId="{3BDD0082-F217-497C-8769-CD9E2F3B333F}" srcOrd="0" destOrd="0" presId="urn:microsoft.com/office/officeart/2005/8/layout/venn1"/>
    <dgm:cxn modelId="{135C7415-EB2D-4E3D-B3BC-162F6B824FDD}" type="presParOf" srcId="{2F31F740-0DB2-4C1E-97DB-E0E38D5B1A2D}" destId="{62BD9213-4DA3-4377-8EA8-C83AC938E623}" srcOrd="1" destOrd="0" presId="urn:microsoft.com/office/officeart/2005/8/layout/venn1"/>
    <dgm:cxn modelId="{944BB3E8-E24C-49C1-992D-B78B8B3D165D}" type="presParOf" srcId="{2F31F740-0DB2-4C1E-97DB-E0E38D5B1A2D}" destId="{A2027EE1-5A06-4104-8A80-FB493E878671}" srcOrd="2" destOrd="0" presId="urn:microsoft.com/office/officeart/2005/8/layout/venn1"/>
    <dgm:cxn modelId="{495991BF-C5A3-4664-A598-DC165425701E}" type="presParOf" srcId="{2F31F740-0DB2-4C1E-97DB-E0E38D5B1A2D}" destId="{2C82ACBB-1564-470A-B81D-0E98B8AA62D3}" srcOrd="3" destOrd="0" presId="urn:microsoft.com/office/officeart/2005/8/layout/venn1"/>
    <dgm:cxn modelId="{C4F38321-72A9-41C6-B9B6-84794A241FBE}" type="presParOf" srcId="{2F31F740-0DB2-4C1E-97DB-E0E38D5B1A2D}" destId="{8020D50B-66AF-4DB5-ADC3-234BDB54A84E}" srcOrd="4" destOrd="0" presId="urn:microsoft.com/office/officeart/2005/8/layout/venn1"/>
    <dgm:cxn modelId="{CBA3C306-257A-4F25-8C0D-35CA2D585FEE}" type="presParOf" srcId="{2F31F740-0DB2-4C1E-97DB-E0E38D5B1A2D}" destId="{238D57C0-18FA-4FD5-B9EE-C8F63EF7840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EC8EA8-1BC6-4CFD-9E06-B82621C5CA34}" type="doc">
      <dgm:prSet loTypeId="urn:microsoft.com/office/officeart/2016/7/layout/HorizontalActionList" loCatId="List" qsTypeId="urn:microsoft.com/office/officeart/2005/8/quickstyle/simple4" qsCatId="simple" csTypeId="urn:microsoft.com/office/officeart/2005/8/colors/accent1_2" csCatId="accent1" phldr="1"/>
      <dgm:spPr/>
      <dgm:t>
        <a:bodyPr/>
        <a:lstStyle/>
        <a:p>
          <a:endParaRPr lang="en-US"/>
        </a:p>
      </dgm:t>
    </dgm:pt>
    <dgm:pt modelId="{22D600CB-4757-4EB4-B12D-99DB67E67BA7}">
      <dgm:prSet/>
      <dgm:spPr>
        <a:xfrm>
          <a:off x="7438" y="126438"/>
          <a:ext cx="2544259" cy="763277"/>
        </a:xfrm>
        <a:prstGeom prst="rect">
          <a:avLst/>
        </a:prstGeom>
      </dgm:spPr>
      <dgm:t>
        <a:bodyPr/>
        <a:lstStyle/>
        <a:p>
          <a:pPr>
            <a:buNone/>
          </a:pPr>
          <a:r>
            <a:rPr lang="en-US">
              <a:latin typeface="Century Gothic" panose="020B0502020202020204" pitchFamily="34" charset="0"/>
              <a:ea typeface="+mn-ea"/>
              <a:cs typeface="+mn-cs"/>
            </a:rPr>
            <a:t>Advance</a:t>
          </a:r>
        </a:p>
      </dgm:t>
    </dgm:pt>
    <dgm:pt modelId="{6890F755-B0EC-4DAC-93F4-5754EE50418E}" type="parTrans" cxnId="{61CFABC2-64D7-4782-8DCC-1B7833644755}">
      <dgm:prSet/>
      <dgm:spPr/>
      <dgm:t>
        <a:bodyPr/>
        <a:lstStyle/>
        <a:p>
          <a:endParaRPr lang="en-US"/>
        </a:p>
      </dgm:t>
    </dgm:pt>
    <dgm:pt modelId="{8A63E711-D77F-4660-8029-A3FBEB655242}" type="sibTrans" cxnId="{61CFABC2-64D7-4782-8DCC-1B7833644755}">
      <dgm:prSet/>
      <dgm:spPr/>
      <dgm:t>
        <a:bodyPr/>
        <a:lstStyle/>
        <a:p>
          <a:endParaRPr lang="en-US"/>
        </a:p>
      </dgm:t>
    </dgm:pt>
    <dgm:pt modelId="{25DA4F21-81E4-4F81-BF6A-C709CC1A20B9}">
      <dgm:prSet/>
      <dgm:spPr>
        <a:xfrm>
          <a:off x="7438" y="889716"/>
          <a:ext cx="2544259" cy="2644620"/>
        </a:xfrm>
        <a:prstGeom prst="rect">
          <a:avLst/>
        </a:prstGeom>
      </dgm:spPr>
      <dgm:t>
        <a:bodyPr/>
        <a:lstStyle/>
        <a:p>
          <a:pPr>
            <a:buNone/>
          </a:pPr>
          <a:r>
            <a:rPr lang="en-US">
              <a:latin typeface="Century Gothic" panose="020B0502020202020204" pitchFamily="34" charset="0"/>
              <a:ea typeface="+mn-ea"/>
              <a:cs typeface="+mn-cs"/>
            </a:rPr>
            <a:t>Advance inter and intra-organizational interoperability with reusable building blocks.</a:t>
          </a:r>
        </a:p>
      </dgm:t>
    </dgm:pt>
    <dgm:pt modelId="{D0151EA2-62D5-4104-A436-CBC9D2387919}" type="parTrans" cxnId="{E10C38A8-6178-4928-BBA9-49829A9784BC}">
      <dgm:prSet/>
      <dgm:spPr/>
      <dgm:t>
        <a:bodyPr/>
        <a:lstStyle/>
        <a:p>
          <a:endParaRPr lang="en-US"/>
        </a:p>
      </dgm:t>
    </dgm:pt>
    <dgm:pt modelId="{3ADA6752-D756-4CC0-A611-750C7B6444C1}" type="sibTrans" cxnId="{E10C38A8-6178-4928-BBA9-49829A9784BC}">
      <dgm:prSet/>
      <dgm:spPr/>
      <dgm:t>
        <a:bodyPr/>
        <a:lstStyle/>
        <a:p>
          <a:endParaRPr lang="en-US"/>
        </a:p>
      </dgm:t>
    </dgm:pt>
    <dgm:pt modelId="{15C011A5-5055-4081-99D2-1A1A1A2540CB}">
      <dgm:prSet/>
      <dgm:spPr>
        <a:xfrm>
          <a:off x="2659592" y="126438"/>
          <a:ext cx="2544259" cy="763277"/>
        </a:xfrm>
        <a:prstGeom prst="rect">
          <a:avLst/>
        </a:prstGeom>
      </dgm:spPr>
      <dgm:t>
        <a:bodyPr/>
        <a:lstStyle/>
        <a:p>
          <a:pPr>
            <a:buNone/>
          </a:pPr>
          <a:r>
            <a:rPr lang="en-US">
              <a:latin typeface="Century Gothic" panose="020B0502020202020204" pitchFamily="34" charset="0"/>
              <a:ea typeface="+mn-ea"/>
              <a:cs typeface="+mn-cs"/>
            </a:rPr>
            <a:t>Un-Silo</a:t>
          </a:r>
        </a:p>
      </dgm:t>
    </dgm:pt>
    <dgm:pt modelId="{29A230F0-E18B-4926-BAF4-1401603AB59E}" type="parTrans" cxnId="{9C4F2469-7CC5-455F-80CB-F6D2892BC17F}">
      <dgm:prSet/>
      <dgm:spPr/>
      <dgm:t>
        <a:bodyPr/>
        <a:lstStyle/>
        <a:p>
          <a:endParaRPr lang="en-US"/>
        </a:p>
      </dgm:t>
    </dgm:pt>
    <dgm:pt modelId="{10CAD2F1-7480-4E1F-AB81-3EF20BCD71C4}" type="sibTrans" cxnId="{9C4F2469-7CC5-455F-80CB-F6D2892BC17F}">
      <dgm:prSet/>
      <dgm:spPr/>
      <dgm:t>
        <a:bodyPr/>
        <a:lstStyle/>
        <a:p>
          <a:endParaRPr lang="en-US"/>
        </a:p>
      </dgm:t>
    </dgm:pt>
    <dgm:pt modelId="{A4CCBAC4-1999-4AC7-BF78-42C7CF8630FE}">
      <dgm:prSet/>
      <dgm:spPr>
        <a:xfrm>
          <a:off x="2659592" y="889716"/>
          <a:ext cx="2544259" cy="2644620"/>
        </a:xfrm>
        <a:prstGeom prst="rect">
          <a:avLst/>
        </a:prstGeom>
      </dgm:spPr>
      <dgm:t>
        <a:bodyPr/>
        <a:lstStyle/>
        <a:p>
          <a:pPr>
            <a:buNone/>
          </a:pPr>
          <a:r>
            <a:rPr lang="en-US" baseline="0">
              <a:latin typeface="Century Gothic" panose="020B0502020202020204" pitchFamily="34" charset="0"/>
              <a:ea typeface="+mn-ea"/>
              <a:cs typeface="+mn-cs"/>
            </a:rPr>
            <a:t>Break down data silos and create data linkages between different programs in DOH.</a:t>
          </a:r>
        </a:p>
      </dgm:t>
    </dgm:pt>
    <dgm:pt modelId="{66C7EC2C-57DC-4358-A2B3-A95AADEE253F}" type="parTrans" cxnId="{0F4627AF-06A9-482A-9228-EDA8F501C5C7}">
      <dgm:prSet/>
      <dgm:spPr/>
      <dgm:t>
        <a:bodyPr/>
        <a:lstStyle/>
        <a:p>
          <a:endParaRPr lang="en-US"/>
        </a:p>
      </dgm:t>
    </dgm:pt>
    <dgm:pt modelId="{4FD925D9-01EA-431F-A2B6-037365B50BF5}" type="sibTrans" cxnId="{0F4627AF-06A9-482A-9228-EDA8F501C5C7}">
      <dgm:prSet/>
      <dgm:spPr/>
      <dgm:t>
        <a:bodyPr/>
        <a:lstStyle/>
        <a:p>
          <a:endParaRPr lang="en-US"/>
        </a:p>
      </dgm:t>
    </dgm:pt>
    <dgm:pt modelId="{7EB28EA4-F52C-4365-A753-0DA0A7B0CBD4}">
      <dgm:prSet/>
      <dgm:spPr>
        <a:xfrm>
          <a:off x="5311747" y="126438"/>
          <a:ext cx="2544259" cy="763277"/>
        </a:xfrm>
        <a:prstGeom prst="rect">
          <a:avLst/>
        </a:prstGeom>
      </dgm:spPr>
      <dgm:t>
        <a:bodyPr/>
        <a:lstStyle/>
        <a:p>
          <a:pPr>
            <a:buNone/>
          </a:pPr>
          <a:r>
            <a:rPr lang="en-US">
              <a:latin typeface="+mn-lt"/>
              <a:ea typeface="+mn-ea"/>
              <a:cs typeface="+mn-cs"/>
            </a:rPr>
            <a:t>Standardize</a:t>
          </a:r>
        </a:p>
      </dgm:t>
    </dgm:pt>
    <dgm:pt modelId="{F376CFC2-497B-4E8C-80C4-3619979D597D}" type="parTrans" cxnId="{14247885-F042-492C-8C16-DD5652C47E26}">
      <dgm:prSet/>
      <dgm:spPr/>
      <dgm:t>
        <a:bodyPr/>
        <a:lstStyle/>
        <a:p>
          <a:endParaRPr lang="en-US"/>
        </a:p>
      </dgm:t>
    </dgm:pt>
    <dgm:pt modelId="{6A273FBA-79C5-4D7A-9B69-B2A8C93EC59F}" type="sibTrans" cxnId="{14247885-F042-492C-8C16-DD5652C47E26}">
      <dgm:prSet/>
      <dgm:spPr/>
      <dgm:t>
        <a:bodyPr/>
        <a:lstStyle/>
        <a:p>
          <a:endParaRPr lang="en-US"/>
        </a:p>
      </dgm:t>
    </dgm:pt>
    <dgm:pt modelId="{DF18891C-4532-4B2A-AC8E-B59A1BF82FF4}">
      <dgm:prSet/>
      <dgm:spPr>
        <a:xfrm>
          <a:off x="5311747" y="889716"/>
          <a:ext cx="2544259" cy="2644620"/>
        </a:xfrm>
        <a:prstGeom prst="rect">
          <a:avLst/>
        </a:prstGeom>
      </dgm:spPr>
      <dgm:t>
        <a:bodyPr/>
        <a:lstStyle/>
        <a:p>
          <a:pPr>
            <a:buNone/>
          </a:pPr>
          <a:r>
            <a:rPr lang="en-US">
              <a:latin typeface="Century Gothic" panose="020B0502020202020204" pitchFamily="34" charset="0"/>
              <a:ea typeface="+mn-ea"/>
              <a:cs typeface="+mn-cs"/>
            </a:rPr>
            <a:t>Standardize public health data with a common data model for exchange internally and externally with the use of HL7 FHIR, on a need basis where it demonstrates business value</a:t>
          </a:r>
          <a:r>
            <a:rPr lang="en-US">
              <a:latin typeface="Calibri" panose="020F0502020204030204"/>
              <a:ea typeface="+mn-ea"/>
              <a:cs typeface="+mn-cs"/>
            </a:rPr>
            <a:t>.</a:t>
          </a:r>
        </a:p>
      </dgm:t>
    </dgm:pt>
    <dgm:pt modelId="{6866F6EE-20BB-43AF-9BC4-4331C6CD7444}" type="parTrans" cxnId="{24602938-2965-4175-945F-E0D1584AE774}">
      <dgm:prSet/>
      <dgm:spPr/>
      <dgm:t>
        <a:bodyPr/>
        <a:lstStyle/>
        <a:p>
          <a:endParaRPr lang="en-US"/>
        </a:p>
      </dgm:t>
    </dgm:pt>
    <dgm:pt modelId="{6657F393-0465-453C-B112-4A3652ADC636}" type="sibTrans" cxnId="{24602938-2965-4175-945F-E0D1584AE774}">
      <dgm:prSet/>
      <dgm:spPr/>
      <dgm:t>
        <a:bodyPr/>
        <a:lstStyle/>
        <a:p>
          <a:endParaRPr lang="en-US"/>
        </a:p>
      </dgm:t>
    </dgm:pt>
    <dgm:pt modelId="{F0A6FBA9-BCC0-4ACD-A7A1-65C59D68C561}">
      <dgm:prSet/>
      <dgm:spPr>
        <a:xfrm>
          <a:off x="7963901" y="126438"/>
          <a:ext cx="2544259" cy="763277"/>
        </a:xfrm>
        <a:prstGeom prst="rect">
          <a:avLst/>
        </a:prstGeom>
      </dgm:spPr>
      <dgm:t>
        <a:bodyPr/>
        <a:lstStyle/>
        <a:p>
          <a:pPr>
            <a:buNone/>
          </a:pPr>
          <a:r>
            <a:rPr lang="en-US">
              <a:latin typeface="+mn-lt"/>
              <a:ea typeface="+mn-ea"/>
              <a:cs typeface="+mn-cs"/>
            </a:rPr>
            <a:t>Compliance</a:t>
          </a:r>
        </a:p>
      </dgm:t>
    </dgm:pt>
    <dgm:pt modelId="{D9DA86DC-D86E-4F99-B2E8-2C7CC864B3CF}" type="parTrans" cxnId="{04078AB0-A76A-4403-94F1-8DBF1530365D}">
      <dgm:prSet/>
      <dgm:spPr/>
      <dgm:t>
        <a:bodyPr/>
        <a:lstStyle/>
        <a:p>
          <a:endParaRPr lang="en-US"/>
        </a:p>
      </dgm:t>
    </dgm:pt>
    <dgm:pt modelId="{816F5E6A-C57F-4F21-924E-BADBC0134FD3}" type="sibTrans" cxnId="{04078AB0-A76A-4403-94F1-8DBF1530365D}">
      <dgm:prSet/>
      <dgm:spPr/>
      <dgm:t>
        <a:bodyPr/>
        <a:lstStyle/>
        <a:p>
          <a:endParaRPr lang="en-US"/>
        </a:p>
      </dgm:t>
    </dgm:pt>
    <dgm:pt modelId="{36BA6793-B7AF-4148-9901-778ECFD66A08}">
      <dgm:prSet/>
      <dgm:spPr>
        <a:xfrm>
          <a:off x="7963901" y="889716"/>
          <a:ext cx="2544259" cy="2644620"/>
        </a:xfrm>
        <a:prstGeom prst="rect">
          <a:avLst/>
        </a:prstGeom>
      </dgm:spPr>
      <dgm:t>
        <a:bodyPr/>
        <a:lstStyle/>
        <a:p>
          <a:pPr>
            <a:buNone/>
          </a:pPr>
          <a:r>
            <a:rPr lang="en-US">
              <a:latin typeface="Century Gothic" panose="020B0502020202020204" pitchFamily="34" charset="0"/>
              <a:ea typeface="+mn-ea"/>
              <a:cs typeface="+mn-cs"/>
            </a:rPr>
            <a:t>Meet federal, state, and local HL7 FHIR requirements and contribute, as a leader, to public health FHIR initiatives.</a:t>
          </a:r>
        </a:p>
      </dgm:t>
    </dgm:pt>
    <dgm:pt modelId="{01B30A8B-282B-4FF6-8610-562DF2E166F6}" type="parTrans" cxnId="{757395D5-7513-46CC-A877-8EEE41751334}">
      <dgm:prSet/>
      <dgm:spPr/>
      <dgm:t>
        <a:bodyPr/>
        <a:lstStyle/>
        <a:p>
          <a:endParaRPr lang="en-US"/>
        </a:p>
      </dgm:t>
    </dgm:pt>
    <dgm:pt modelId="{546FA3CD-85E1-407E-9006-EEB4950C8439}" type="sibTrans" cxnId="{757395D5-7513-46CC-A877-8EEE41751334}">
      <dgm:prSet/>
      <dgm:spPr/>
      <dgm:t>
        <a:bodyPr/>
        <a:lstStyle/>
        <a:p>
          <a:endParaRPr lang="en-US"/>
        </a:p>
      </dgm:t>
    </dgm:pt>
    <dgm:pt modelId="{4AD8BFF1-1A88-4D51-8297-F1F6D08918EC}" type="pres">
      <dgm:prSet presAssocID="{04EC8EA8-1BC6-4CFD-9E06-B82621C5CA34}" presName="Name0" presStyleCnt="0">
        <dgm:presLayoutVars>
          <dgm:dir/>
          <dgm:animLvl val="lvl"/>
          <dgm:resizeHandles val="exact"/>
        </dgm:presLayoutVars>
      </dgm:prSet>
      <dgm:spPr/>
    </dgm:pt>
    <dgm:pt modelId="{3DE60F81-2360-48B6-8580-9FF6A530F1BC}" type="pres">
      <dgm:prSet presAssocID="{22D600CB-4757-4EB4-B12D-99DB67E67BA7}" presName="composite" presStyleCnt="0"/>
      <dgm:spPr/>
    </dgm:pt>
    <dgm:pt modelId="{9AA3D3B0-E131-4C88-9035-7C61634BFE04}" type="pres">
      <dgm:prSet presAssocID="{22D600CB-4757-4EB4-B12D-99DB67E67BA7}" presName="parTx" presStyleLbl="alignNode1" presStyleIdx="0" presStyleCnt="4">
        <dgm:presLayoutVars>
          <dgm:chMax val="0"/>
          <dgm:chPref val="0"/>
        </dgm:presLayoutVars>
      </dgm:prSet>
      <dgm:spPr/>
    </dgm:pt>
    <dgm:pt modelId="{99FBB909-B6B6-404A-B082-4F72B3BA8261}" type="pres">
      <dgm:prSet presAssocID="{22D600CB-4757-4EB4-B12D-99DB67E67BA7}" presName="desTx" presStyleLbl="alignAccFollowNode1" presStyleIdx="0" presStyleCnt="4">
        <dgm:presLayoutVars/>
      </dgm:prSet>
      <dgm:spPr/>
    </dgm:pt>
    <dgm:pt modelId="{794C876C-2672-4840-95D7-6A662C11E9AD}" type="pres">
      <dgm:prSet presAssocID="{8A63E711-D77F-4660-8029-A3FBEB655242}" presName="space" presStyleCnt="0"/>
      <dgm:spPr/>
    </dgm:pt>
    <dgm:pt modelId="{A142FC46-5DE8-4A04-8CEE-627171930880}" type="pres">
      <dgm:prSet presAssocID="{15C011A5-5055-4081-99D2-1A1A1A2540CB}" presName="composite" presStyleCnt="0"/>
      <dgm:spPr/>
    </dgm:pt>
    <dgm:pt modelId="{02867F30-C998-4EBE-89CC-57A0609956F4}" type="pres">
      <dgm:prSet presAssocID="{15C011A5-5055-4081-99D2-1A1A1A2540CB}" presName="parTx" presStyleLbl="alignNode1" presStyleIdx="1" presStyleCnt="4">
        <dgm:presLayoutVars>
          <dgm:chMax val="0"/>
          <dgm:chPref val="0"/>
        </dgm:presLayoutVars>
      </dgm:prSet>
      <dgm:spPr/>
    </dgm:pt>
    <dgm:pt modelId="{30A9916A-0918-4AE5-B0F0-E524566E51EE}" type="pres">
      <dgm:prSet presAssocID="{15C011A5-5055-4081-99D2-1A1A1A2540CB}" presName="desTx" presStyleLbl="alignAccFollowNode1" presStyleIdx="1" presStyleCnt="4">
        <dgm:presLayoutVars/>
      </dgm:prSet>
      <dgm:spPr/>
    </dgm:pt>
    <dgm:pt modelId="{995FEB49-2C9F-4D73-A416-4071E367723A}" type="pres">
      <dgm:prSet presAssocID="{10CAD2F1-7480-4E1F-AB81-3EF20BCD71C4}" presName="space" presStyleCnt="0"/>
      <dgm:spPr/>
    </dgm:pt>
    <dgm:pt modelId="{EC80B724-D25E-44EF-B58F-CEBDE5B71577}" type="pres">
      <dgm:prSet presAssocID="{7EB28EA4-F52C-4365-A753-0DA0A7B0CBD4}" presName="composite" presStyleCnt="0"/>
      <dgm:spPr/>
    </dgm:pt>
    <dgm:pt modelId="{A1A5C2D7-ABB5-419C-94DF-872193ED07F4}" type="pres">
      <dgm:prSet presAssocID="{7EB28EA4-F52C-4365-A753-0DA0A7B0CBD4}" presName="parTx" presStyleLbl="alignNode1" presStyleIdx="2" presStyleCnt="4">
        <dgm:presLayoutVars>
          <dgm:chMax val="0"/>
          <dgm:chPref val="0"/>
        </dgm:presLayoutVars>
      </dgm:prSet>
      <dgm:spPr/>
    </dgm:pt>
    <dgm:pt modelId="{00A52856-B7B1-478E-9D38-E5105EDF0230}" type="pres">
      <dgm:prSet presAssocID="{7EB28EA4-F52C-4365-A753-0DA0A7B0CBD4}" presName="desTx" presStyleLbl="alignAccFollowNode1" presStyleIdx="2" presStyleCnt="4">
        <dgm:presLayoutVars/>
      </dgm:prSet>
      <dgm:spPr/>
    </dgm:pt>
    <dgm:pt modelId="{FEDDD3D7-CBBC-44CE-8097-3B4654F7A2C3}" type="pres">
      <dgm:prSet presAssocID="{6A273FBA-79C5-4D7A-9B69-B2A8C93EC59F}" presName="space" presStyleCnt="0"/>
      <dgm:spPr/>
    </dgm:pt>
    <dgm:pt modelId="{186902B8-3DEB-463A-AABE-33EBB64228B3}" type="pres">
      <dgm:prSet presAssocID="{F0A6FBA9-BCC0-4ACD-A7A1-65C59D68C561}" presName="composite" presStyleCnt="0"/>
      <dgm:spPr/>
    </dgm:pt>
    <dgm:pt modelId="{27C6D740-BA86-42F0-B7F1-DAFCB743CD16}" type="pres">
      <dgm:prSet presAssocID="{F0A6FBA9-BCC0-4ACD-A7A1-65C59D68C561}" presName="parTx" presStyleLbl="alignNode1" presStyleIdx="3" presStyleCnt="4">
        <dgm:presLayoutVars>
          <dgm:chMax val="0"/>
          <dgm:chPref val="0"/>
        </dgm:presLayoutVars>
      </dgm:prSet>
      <dgm:spPr/>
    </dgm:pt>
    <dgm:pt modelId="{69354658-9A5F-423B-ACC9-2EA3EAAD5EB0}" type="pres">
      <dgm:prSet presAssocID="{F0A6FBA9-BCC0-4ACD-A7A1-65C59D68C561}" presName="desTx" presStyleLbl="alignAccFollowNode1" presStyleIdx="3" presStyleCnt="4">
        <dgm:presLayoutVars/>
      </dgm:prSet>
      <dgm:spPr/>
    </dgm:pt>
  </dgm:ptLst>
  <dgm:cxnLst>
    <dgm:cxn modelId="{E33AC01E-F8B9-4427-96DB-CB35DC197418}" type="presOf" srcId="{25DA4F21-81E4-4F81-BF6A-C709CC1A20B9}" destId="{99FBB909-B6B6-404A-B082-4F72B3BA8261}" srcOrd="0" destOrd="0" presId="urn:microsoft.com/office/officeart/2016/7/layout/HorizontalActionList"/>
    <dgm:cxn modelId="{24602938-2965-4175-945F-E0D1584AE774}" srcId="{7EB28EA4-F52C-4365-A753-0DA0A7B0CBD4}" destId="{DF18891C-4532-4B2A-AC8E-B59A1BF82FF4}" srcOrd="0" destOrd="0" parTransId="{6866F6EE-20BB-43AF-9BC4-4331C6CD7444}" sibTransId="{6657F393-0465-453C-B112-4A3652ADC636}"/>
    <dgm:cxn modelId="{26773A39-538A-4F12-B575-CB1B25DFA14F}" type="presOf" srcId="{04EC8EA8-1BC6-4CFD-9E06-B82621C5CA34}" destId="{4AD8BFF1-1A88-4D51-8297-F1F6D08918EC}" srcOrd="0" destOrd="0" presId="urn:microsoft.com/office/officeart/2016/7/layout/HorizontalActionList"/>
    <dgm:cxn modelId="{9C4F2469-7CC5-455F-80CB-F6D2892BC17F}" srcId="{04EC8EA8-1BC6-4CFD-9E06-B82621C5CA34}" destId="{15C011A5-5055-4081-99D2-1A1A1A2540CB}" srcOrd="1" destOrd="0" parTransId="{29A230F0-E18B-4926-BAF4-1401603AB59E}" sibTransId="{10CAD2F1-7480-4E1F-AB81-3EF20BCD71C4}"/>
    <dgm:cxn modelId="{F887854B-ADB4-4E9E-9EC8-3E2C33D263B0}" type="presOf" srcId="{22D600CB-4757-4EB4-B12D-99DB67E67BA7}" destId="{9AA3D3B0-E131-4C88-9035-7C61634BFE04}" srcOrd="0" destOrd="0" presId="urn:microsoft.com/office/officeart/2016/7/layout/HorizontalActionList"/>
    <dgm:cxn modelId="{F8602256-96DE-4CC2-8725-C1ACF72F51E8}" type="presOf" srcId="{15C011A5-5055-4081-99D2-1A1A1A2540CB}" destId="{02867F30-C998-4EBE-89CC-57A0609956F4}" srcOrd="0" destOrd="0" presId="urn:microsoft.com/office/officeart/2016/7/layout/HorizontalActionList"/>
    <dgm:cxn modelId="{14247885-F042-492C-8C16-DD5652C47E26}" srcId="{04EC8EA8-1BC6-4CFD-9E06-B82621C5CA34}" destId="{7EB28EA4-F52C-4365-A753-0DA0A7B0CBD4}" srcOrd="2" destOrd="0" parTransId="{F376CFC2-497B-4E8C-80C4-3619979D597D}" sibTransId="{6A273FBA-79C5-4D7A-9B69-B2A8C93EC59F}"/>
    <dgm:cxn modelId="{6D4DE5A6-B641-428B-9322-F23BA12CF101}" type="presOf" srcId="{A4CCBAC4-1999-4AC7-BF78-42C7CF8630FE}" destId="{30A9916A-0918-4AE5-B0F0-E524566E51EE}" srcOrd="0" destOrd="0" presId="urn:microsoft.com/office/officeart/2016/7/layout/HorizontalActionList"/>
    <dgm:cxn modelId="{E10C38A8-6178-4928-BBA9-49829A9784BC}" srcId="{22D600CB-4757-4EB4-B12D-99DB67E67BA7}" destId="{25DA4F21-81E4-4F81-BF6A-C709CC1A20B9}" srcOrd="0" destOrd="0" parTransId="{D0151EA2-62D5-4104-A436-CBC9D2387919}" sibTransId="{3ADA6752-D756-4CC0-A611-750C7B6444C1}"/>
    <dgm:cxn modelId="{A0A408AC-1D3C-4A75-AF9B-36EC3C9BDAC7}" type="presOf" srcId="{36BA6793-B7AF-4148-9901-778ECFD66A08}" destId="{69354658-9A5F-423B-ACC9-2EA3EAAD5EB0}" srcOrd="0" destOrd="0" presId="urn:microsoft.com/office/officeart/2016/7/layout/HorizontalActionList"/>
    <dgm:cxn modelId="{0F4627AF-06A9-482A-9228-EDA8F501C5C7}" srcId="{15C011A5-5055-4081-99D2-1A1A1A2540CB}" destId="{A4CCBAC4-1999-4AC7-BF78-42C7CF8630FE}" srcOrd="0" destOrd="0" parTransId="{66C7EC2C-57DC-4358-A2B3-A95AADEE253F}" sibTransId="{4FD925D9-01EA-431F-A2B6-037365B50BF5}"/>
    <dgm:cxn modelId="{04078AB0-A76A-4403-94F1-8DBF1530365D}" srcId="{04EC8EA8-1BC6-4CFD-9E06-B82621C5CA34}" destId="{F0A6FBA9-BCC0-4ACD-A7A1-65C59D68C561}" srcOrd="3" destOrd="0" parTransId="{D9DA86DC-D86E-4F99-B2E8-2C7CC864B3CF}" sibTransId="{816F5E6A-C57F-4F21-924E-BADBC0134FD3}"/>
    <dgm:cxn modelId="{BBF079C2-19E2-4CD7-AF30-1295135EBBA7}" type="presOf" srcId="{F0A6FBA9-BCC0-4ACD-A7A1-65C59D68C561}" destId="{27C6D740-BA86-42F0-B7F1-DAFCB743CD16}" srcOrd="0" destOrd="0" presId="urn:microsoft.com/office/officeart/2016/7/layout/HorizontalActionList"/>
    <dgm:cxn modelId="{61CFABC2-64D7-4782-8DCC-1B7833644755}" srcId="{04EC8EA8-1BC6-4CFD-9E06-B82621C5CA34}" destId="{22D600CB-4757-4EB4-B12D-99DB67E67BA7}" srcOrd="0" destOrd="0" parTransId="{6890F755-B0EC-4DAC-93F4-5754EE50418E}" sibTransId="{8A63E711-D77F-4660-8029-A3FBEB655242}"/>
    <dgm:cxn modelId="{757395D5-7513-46CC-A877-8EEE41751334}" srcId="{F0A6FBA9-BCC0-4ACD-A7A1-65C59D68C561}" destId="{36BA6793-B7AF-4148-9901-778ECFD66A08}" srcOrd="0" destOrd="0" parTransId="{01B30A8B-282B-4FF6-8610-562DF2E166F6}" sibTransId="{546FA3CD-85E1-407E-9006-EEB4950C8439}"/>
    <dgm:cxn modelId="{D25366E6-0568-4C36-916F-610B2D3B8A1F}" type="presOf" srcId="{7EB28EA4-F52C-4365-A753-0DA0A7B0CBD4}" destId="{A1A5C2D7-ABB5-419C-94DF-872193ED07F4}" srcOrd="0" destOrd="0" presId="urn:microsoft.com/office/officeart/2016/7/layout/HorizontalActionList"/>
    <dgm:cxn modelId="{9176CBF7-4E70-4FC7-8BE3-DD4F3F707023}" type="presOf" srcId="{DF18891C-4532-4B2A-AC8E-B59A1BF82FF4}" destId="{00A52856-B7B1-478E-9D38-E5105EDF0230}" srcOrd="0" destOrd="0" presId="urn:microsoft.com/office/officeart/2016/7/layout/HorizontalActionList"/>
    <dgm:cxn modelId="{FF80FE38-E684-472D-B6C6-AE050C8EE8A5}" type="presParOf" srcId="{4AD8BFF1-1A88-4D51-8297-F1F6D08918EC}" destId="{3DE60F81-2360-48B6-8580-9FF6A530F1BC}" srcOrd="0" destOrd="0" presId="urn:microsoft.com/office/officeart/2016/7/layout/HorizontalActionList"/>
    <dgm:cxn modelId="{DCA8DBD8-D068-4776-A0B7-A3BB235FCC58}" type="presParOf" srcId="{3DE60F81-2360-48B6-8580-9FF6A530F1BC}" destId="{9AA3D3B0-E131-4C88-9035-7C61634BFE04}" srcOrd="0" destOrd="0" presId="urn:microsoft.com/office/officeart/2016/7/layout/HorizontalActionList"/>
    <dgm:cxn modelId="{5B6C0EF5-679E-4C9C-8E7C-FDBED8AF1B39}" type="presParOf" srcId="{3DE60F81-2360-48B6-8580-9FF6A530F1BC}" destId="{99FBB909-B6B6-404A-B082-4F72B3BA8261}" srcOrd="1" destOrd="0" presId="urn:microsoft.com/office/officeart/2016/7/layout/HorizontalActionList"/>
    <dgm:cxn modelId="{D8D850C3-0B00-44A4-86FF-972A2B74676E}" type="presParOf" srcId="{4AD8BFF1-1A88-4D51-8297-F1F6D08918EC}" destId="{794C876C-2672-4840-95D7-6A662C11E9AD}" srcOrd="1" destOrd="0" presId="urn:microsoft.com/office/officeart/2016/7/layout/HorizontalActionList"/>
    <dgm:cxn modelId="{7779016D-A70D-4A2A-880C-D62D3B3248CE}" type="presParOf" srcId="{4AD8BFF1-1A88-4D51-8297-F1F6D08918EC}" destId="{A142FC46-5DE8-4A04-8CEE-627171930880}" srcOrd="2" destOrd="0" presId="urn:microsoft.com/office/officeart/2016/7/layout/HorizontalActionList"/>
    <dgm:cxn modelId="{9FCB5D27-CC03-4C09-B3BE-F9376E2696AA}" type="presParOf" srcId="{A142FC46-5DE8-4A04-8CEE-627171930880}" destId="{02867F30-C998-4EBE-89CC-57A0609956F4}" srcOrd="0" destOrd="0" presId="urn:microsoft.com/office/officeart/2016/7/layout/HorizontalActionList"/>
    <dgm:cxn modelId="{E8031A20-905C-4DAC-8A84-EC4CC316E7F5}" type="presParOf" srcId="{A142FC46-5DE8-4A04-8CEE-627171930880}" destId="{30A9916A-0918-4AE5-B0F0-E524566E51EE}" srcOrd="1" destOrd="0" presId="urn:microsoft.com/office/officeart/2016/7/layout/HorizontalActionList"/>
    <dgm:cxn modelId="{0C3214A4-4756-45E8-8AD7-1BD7B9D21900}" type="presParOf" srcId="{4AD8BFF1-1A88-4D51-8297-F1F6D08918EC}" destId="{995FEB49-2C9F-4D73-A416-4071E367723A}" srcOrd="3" destOrd="0" presId="urn:microsoft.com/office/officeart/2016/7/layout/HorizontalActionList"/>
    <dgm:cxn modelId="{7248C5BF-322E-4265-A12E-85585143ECB8}" type="presParOf" srcId="{4AD8BFF1-1A88-4D51-8297-F1F6D08918EC}" destId="{EC80B724-D25E-44EF-B58F-CEBDE5B71577}" srcOrd="4" destOrd="0" presId="urn:microsoft.com/office/officeart/2016/7/layout/HorizontalActionList"/>
    <dgm:cxn modelId="{5FF9423F-2FA3-47DA-903C-776E18C4DB30}" type="presParOf" srcId="{EC80B724-D25E-44EF-B58F-CEBDE5B71577}" destId="{A1A5C2D7-ABB5-419C-94DF-872193ED07F4}" srcOrd="0" destOrd="0" presId="urn:microsoft.com/office/officeart/2016/7/layout/HorizontalActionList"/>
    <dgm:cxn modelId="{40864876-14F5-4336-850C-94AA24543A27}" type="presParOf" srcId="{EC80B724-D25E-44EF-B58F-CEBDE5B71577}" destId="{00A52856-B7B1-478E-9D38-E5105EDF0230}" srcOrd="1" destOrd="0" presId="urn:microsoft.com/office/officeart/2016/7/layout/HorizontalActionList"/>
    <dgm:cxn modelId="{F985D149-1F33-4E7B-9608-BD3506BC4B13}" type="presParOf" srcId="{4AD8BFF1-1A88-4D51-8297-F1F6D08918EC}" destId="{FEDDD3D7-CBBC-44CE-8097-3B4654F7A2C3}" srcOrd="5" destOrd="0" presId="urn:microsoft.com/office/officeart/2016/7/layout/HorizontalActionList"/>
    <dgm:cxn modelId="{FFF8EEC9-47B9-42B5-B137-148DF31F88BB}" type="presParOf" srcId="{4AD8BFF1-1A88-4D51-8297-F1F6D08918EC}" destId="{186902B8-3DEB-463A-AABE-33EBB64228B3}" srcOrd="6" destOrd="0" presId="urn:microsoft.com/office/officeart/2016/7/layout/HorizontalActionList"/>
    <dgm:cxn modelId="{315357A5-7ACC-43E0-BAF8-F7185C5336DD}" type="presParOf" srcId="{186902B8-3DEB-463A-AABE-33EBB64228B3}" destId="{27C6D740-BA86-42F0-B7F1-DAFCB743CD16}" srcOrd="0" destOrd="0" presId="urn:microsoft.com/office/officeart/2016/7/layout/HorizontalActionList"/>
    <dgm:cxn modelId="{948A509F-D9D9-4932-92CD-F4AD5F3E2353}" type="presParOf" srcId="{186902B8-3DEB-463A-AABE-33EBB64228B3}" destId="{69354658-9A5F-423B-ACC9-2EA3EAAD5EB0}"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F665B3-8728-4BE0-93B4-D291FDE30D5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5E9983C-7EDC-4CA2-A8E3-71E58488A21D}">
      <dgm:prSet/>
      <dgm:spPr/>
      <dgm:t>
        <a:bodyPr/>
        <a:lstStyle/>
        <a:p>
          <a:pPr>
            <a:lnSpc>
              <a:spcPct val="100000"/>
            </a:lnSpc>
          </a:pPr>
          <a:r>
            <a:rPr lang="en-US"/>
            <a:t>Data consumption endpoints</a:t>
          </a:r>
        </a:p>
      </dgm:t>
    </dgm:pt>
    <dgm:pt modelId="{12672495-A4AF-4EE5-8782-75ADF843901D}" type="parTrans" cxnId="{C9BD334C-C40D-4B07-BD95-AFF485781328}">
      <dgm:prSet/>
      <dgm:spPr/>
      <dgm:t>
        <a:bodyPr/>
        <a:lstStyle/>
        <a:p>
          <a:endParaRPr lang="en-US"/>
        </a:p>
      </dgm:t>
    </dgm:pt>
    <dgm:pt modelId="{49447739-E34D-4AC5-87E0-776F72E19C5C}" type="sibTrans" cxnId="{C9BD334C-C40D-4B07-BD95-AFF485781328}">
      <dgm:prSet/>
      <dgm:spPr/>
      <dgm:t>
        <a:bodyPr/>
        <a:lstStyle/>
        <a:p>
          <a:endParaRPr lang="en-US"/>
        </a:p>
      </dgm:t>
    </dgm:pt>
    <dgm:pt modelId="{1E8B5247-C395-4E3F-96F1-44D3814F9AB3}">
      <dgm:prSet/>
      <dgm:spPr/>
      <dgm:t>
        <a:bodyPr/>
        <a:lstStyle/>
        <a:p>
          <a:pPr>
            <a:lnSpc>
              <a:spcPct val="100000"/>
            </a:lnSpc>
          </a:pPr>
          <a:r>
            <a:rPr lang="en-US"/>
            <a:t>Data exposure endpoints</a:t>
          </a:r>
        </a:p>
      </dgm:t>
    </dgm:pt>
    <dgm:pt modelId="{418E7555-BC9A-4316-A35E-C9EE0F653612}" type="parTrans" cxnId="{18B99713-3C98-40B3-88CD-724D05A0A98E}">
      <dgm:prSet/>
      <dgm:spPr/>
      <dgm:t>
        <a:bodyPr/>
        <a:lstStyle/>
        <a:p>
          <a:endParaRPr lang="en-US"/>
        </a:p>
      </dgm:t>
    </dgm:pt>
    <dgm:pt modelId="{FEAF331A-38C3-4E75-B7BC-98B0354A2C8B}" type="sibTrans" cxnId="{18B99713-3C98-40B3-88CD-724D05A0A98E}">
      <dgm:prSet/>
      <dgm:spPr/>
      <dgm:t>
        <a:bodyPr/>
        <a:lstStyle/>
        <a:p>
          <a:endParaRPr lang="en-US"/>
        </a:p>
      </dgm:t>
    </dgm:pt>
    <dgm:pt modelId="{E6FA19C8-BEB1-4FBB-AC08-5E70D7D774EB}">
      <dgm:prSet/>
      <dgm:spPr/>
      <dgm:t>
        <a:bodyPr/>
        <a:lstStyle/>
        <a:p>
          <a:pPr>
            <a:lnSpc>
              <a:spcPct val="100000"/>
            </a:lnSpc>
          </a:pPr>
          <a:r>
            <a:rPr lang="en-US"/>
            <a:t>System for processing data and storage/shipping to respective data owner systems</a:t>
          </a:r>
        </a:p>
      </dgm:t>
    </dgm:pt>
    <dgm:pt modelId="{94CD473C-C589-426B-B583-BB8C12E6E97F}" type="parTrans" cxnId="{9048D6EB-0741-4FCF-A482-8522EA921F10}">
      <dgm:prSet/>
      <dgm:spPr/>
      <dgm:t>
        <a:bodyPr/>
        <a:lstStyle/>
        <a:p>
          <a:endParaRPr lang="en-US"/>
        </a:p>
      </dgm:t>
    </dgm:pt>
    <dgm:pt modelId="{F700B977-32F1-493D-A4EB-369D69DCB442}" type="sibTrans" cxnId="{9048D6EB-0741-4FCF-A482-8522EA921F10}">
      <dgm:prSet/>
      <dgm:spPr/>
      <dgm:t>
        <a:bodyPr/>
        <a:lstStyle/>
        <a:p>
          <a:endParaRPr lang="en-US"/>
        </a:p>
      </dgm:t>
    </dgm:pt>
    <dgm:pt modelId="{B2AF3733-C80D-4EA5-855E-B51F51E14A3A}">
      <dgm:prSet/>
      <dgm:spPr/>
      <dgm:t>
        <a:bodyPr/>
        <a:lstStyle/>
        <a:p>
          <a:pPr>
            <a:lnSpc>
              <a:spcPct val="100000"/>
            </a:lnSpc>
          </a:pPr>
          <a:r>
            <a:rPr lang="en-US"/>
            <a:t>Data transformation pipelines</a:t>
          </a:r>
        </a:p>
      </dgm:t>
    </dgm:pt>
    <dgm:pt modelId="{C48C5363-C648-4FC2-9BE7-8DF2E936C64B}" type="parTrans" cxnId="{0F1C87B6-13F4-4C72-B129-9CCE3D0DC408}">
      <dgm:prSet/>
      <dgm:spPr/>
      <dgm:t>
        <a:bodyPr/>
        <a:lstStyle/>
        <a:p>
          <a:endParaRPr lang="en-US"/>
        </a:p>
      </dgm:t>
    </dgm:pt>
    <dgm:pt modelId="{14C5AB1D-5745-45AF-AC3B-031EAB1CB2BF}" type="sibTrans" cxnId="{0F1C87B6-13F4-4C72-B129-9CCE3D0DC408}">
      <dgm:prSet/>
      <dgm:spPr/>
      <dgm:t>
        <a:bodyPr/>
        <a:lstStyle/>
        <a:p>
          <a:endParaRPr lang="en-US"/>
        </a:p>
      </dgm:t>
    </dgm:pt>
    <dgm:pt modelId="{6FB42415-08E7-4B74-9016-F1CB2BA16C52}">
      <dgm:prSet/>
      <dgm:spPr/>
      <dgm:t>
        <a:bodyPr/>
        <a:lstStyle/>
        <a:p>
          <a:pPr>
            <a:lnSpc>
              <a:spcPct val="100000"/>
            </a:lnSpc>
          </a:pPr>
          <a:r>
            <a:rPr lang="en-US"/>
            <a:t>User Interface development tools</a:t>
          </a:r>
        </a:p>
      </dgm:t>
    </dgm:pt>
    <dgm:pt modelId="{329220EB-E0CD-4A0A-8808-487C3A47C91E}" type="parTrans" cxnId="{3A47438A-3F06-42EE-BF37-F8D199B7F0B4}">
      <dgm:prSet/>
      <dgm:spPr/>
      <dgm:t>
        <a:bodyPr/>
        <a:lstStyle/>
        <a:p>
          <a:endParaRPr lang="en-US"/>
        </a:p>
      </dgm:t>
    </dgm:pt>
    <dgm:pt modelId="{DF78FC8A-8CDD-4D63-8BB4-662EAE78FC34}" type="sibTrans" cxnId="{3A47438A-3F06-42EE-BF37-F8D199B7F0B4}">
      <dgm:prSet/>
      <dgm:spPr/>
      <dgm:t>
        <a:bodyPr/>
        <a:lstStyle/>
        <a:p>
          <a:endParaRPr lang="en-US"/>
        </a:p>
      </dgm:t>
    </dgm:pt>
    <dgm:pt modelId="{7C72A310-6B5E-45FE-B247-A05902511620}" type="pres">
      <dgm:prSet presAssocID="{7DF665B3-8728-4BE0-93B4-D291FDE30D52}" presName="root" presStyleCnt="0">
        <dgm:presLayoutVars>
          <dgm:dir/>
          <dgm:resizeHandles val="exact"/>
        </dgm:presLayoutVars>
      </dgm:prSet>
      <dgm:spPr/>
    </dgm:pt>
    <dgm:pt modelId="{B6ABC067-B79B-4CCD-B440-15902570A2AB}" type="pres">
      <dgm:prSet presAssocID="{A5E9983C-7EDC-4CA2-A8E3-71E58488A21D}" presName="compNode" presStyleCnt="0"/>
      <dgm:spPr/>
    </dgm:pt>
    <dgm:pt modelId="{EA0798A4-213D-49A6-A98E-E9463324050E}" type="pres">
      <dgm:prSet presAssocID="{A5E9983C-7EDC-4CA2-A8E3-71E58488A21D}" presName="bgRect" presStyleLbl="bgShp" presStyleIdx="0" presStyleCnt="5"/>
      <dgm:spPr/>
    </dgm:pt>
    <dgm:pt modelId="{FB7B32B2-9AAE-452E-8E5D-F3B95C6865D9}" type="pres">
      <dgm:prSet presAssocID="{A5E9983C-7EDC-4CA2-A8E3-71E58488A21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CFDEAB84-51D0-42C1-94C6-C17BC782ACC7}" type="pres">
      <dgm:prSet presAssocID="{A5E9983C-7EDC-4CA2-A8E3-71E58488A21D}" presName="spaceRect" presStyleCnt="0"/>
      <dgm:spPr/>
    </dgm:pt>
    <dgm:pt modelId="{D543F35D-4CAE-4F39-8F2A-E5BD4646206D}" type="pres">
      <dgm:prSet presAssocID="{A5E9983C-7EDC-4CA2-A8E3-71E58488A21D}" presName="parTx" presStyleLbl="revTx" presStyleIdx="0" presStyleCnt="5">
        <dgm:presLayoutVars>
          <dgm:chMax val="0"/>
          <dgm:chPref val="0"/>
        </dgm:presLayoutVars>
      </dgm:prSet>
      <dgm:spPr/>
    </dgm:pt>
    <dgm:pt modelId="{7EEB40FD-4B57-4A17-A8D3-FDF918392221}" type="pres">
      <dgm:prSet presAssocID="{49447739-E34D-4AC5-87E0-776F72E19C5C}" presName="sibTrans" presStyleCnt="0"/>
      <dgm:spPr/>
    </dgm:pt>
    <dgm:pt modelId="{00C823DC-41B2-4939-8C2A-510AA4D33B08}" type="pres">
      <dgm:prSet presAssocID="{1E8B5247-C395-4E3F-96F1-44D3814F9AB3}" presName="compNode" presStyleCnt="0"/>
      <dgm:spPr/>
    </dgm:pt>
    <dgm:pt modelId="{6525A1A3-1389-43F8-8BFD-6F3E01C583AF}" type="pres">
      <dgm:prSet presAssocID="{1E8B5247-C395-4E3F-96F1-44D3814F9AB3}" presName="bgRect" presStyleLbl="bgShp" presStyleIdx="1" presStyleCnt="5"/>
      <dgm:spPr/>
    </dgm:pt>
    <dgm:pt modelId="{3C4AA650-1060-43CC-BF71-5039D212EA1B}" type="pres">
      <dgm:prSet presAssocID="{1E8B5247-C395-4E3F-96F1-44D3814F9AB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492781C0-DB9E-4609-95E6-9031EB36C6AC}" type="pres">
      <dgm:prSet presAssocID="{1E8B5247-C395-4E3F-96F1-44D3814F9AB3}" presName="spaceRect" presStyleCnt="0"/>
      <dgm:spPr/>
    </dgm:pt>
    <dgm:pt modelId="{7415A8A7-F673-40CA-A537-FC34023AB726}" type="pres">
      <dgm:prSet presAssocID="{1E8B5247-C395-4E3F-96F1-44D3814F9AB3}" presName="parTx" presStyleLbl="revTx" presStyleIdx="1" presStyleCnt="5">
        <dgm:presLayoutVars>
          <dgm:chMax val="0"/>
          <dgm:chPref val="0"/>
        </dgm:presLayoutVars>
      </dgm:prSet>
      <dgm:spPr/>
    </dgm:pt>
    <dgm:pt modelId="{93FEB41D-C23B-4391-B63E-5CD0EC627EB8}" type="pres">
      <dgm:prSet presAssocID="{FEAF331A-38C3-4E75-B7BC-98B0354A2C8B}" presName="sibTrans" presStyleCnt="0"/>
      <dgm:spPr/>
    </dgm:pt>
    <dgm:pt modelId="{DE73A33A-EDFD-4027-BF2B-39049B2209CB}" type="pres">
      <dgm:prSet presAssocID="{E6FA19C8-BEB1-4FBB-AC08-5E70D7D774EB}" presName="compNode" presStyleCnt="0"/>
      <dgm:spPr/>
    </dgm:pt>
    <dgm:pt modelId="{D992E71D-4699-4AA0-926C-658A43EEB224}" type="pres">
      <dgm:prSet presAssocID="{E6FA19C8-BEB1-4FBB-AC08-5E70D7D774EB}" presName="bgRect" presStyleLbl="bgShp" presStyleIdx="2" presStyleCnt="5"/>
      <dgm:spPr/>
    </dgm:pt>
    <dgm:pt modelId="{FE2551DA-3EA3-44A9-921B-4140A385614F}" type="pres">
      <dgm:prSet presAssocID="{E6FA19C8-BEB1-4FBB-AC08-5E70D7D774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E0B969C2-99CF-402F-AE39-35843A9D70CB}" type="pres">
      <dgm:prSet presAssocID="{E6FA19C8-BEB1-4FBB-AC08-5E70D7D774EB}" presName="spaceRect" presStyleCnt="0"/>
      <dgm:spPr/>
    </dgm:pt>
    <dgm:pt modelId="{5C92A67B-DEDB-49C8-89D5-F6955759047C}" type="pres">
      <dgm:prSet presAssocID="{E6FA19C8-BEB1-4FBB-AC08-5E70D7D774EB}" presName="parTx" presStyleLbl="revTx" presStyleIdx="2" presStyleCnt="5">
        <dgm:presLayoutVars>
          <dgm:chMax val="0"/>
          <dgm:chPref val="0"/>
        </dgm:presLayoutVars>
      </dgm:prSet>
      <dgm:spPr/>
    </dgm:pt>
    <dgm:pt modelId="{C23129A8-585F-40E4-BAE0-048E2B0D616D}" type="pres">
      <dgm:prSet presAssocID="{F700B977-32F1-493D-A4EB-369D69DCB442}" presName="sibTrans" presStyleCnt="0"/>
      <dgm:spPr/>
    </dgm:pt>
    <dgm:pt modelId="{6C10C4ED-3C9D-4C20-A95C-88C64F636627}" type="pres">
      <dgm:prSet presAssocID="{B2AF3733-C80D-4EA5-855E-B51F51E14A3A}" presName="compNode" presStyleCnt="0"/>
      <dgm:spPr/>
    </dgm:pt>
    <dgm:pt modelId="{0F7F76BB-BB84-44F1-8695-45C9A2D8F02C}" type="pres">
      <dgm:prSet presAssocID="{B2AF3733-C80D-4EA5-855E-B51F51E14A3A}" presName="bgRect" presStyleLbl="bgShp" presStyleIdx="3" presStyleCnt="5"/>
      <dgm:spPr/>
    </dgm:pt>
    <dgm:pt modelId="{07F1D778-5525-4F77-AF32-B6F086AAFA62}" type="pres">
      <dgm:prSet presAssocID="{B2AF3733-C80D-4EA5-855E-B51F51E14A3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7499FCA2-A091-426C-B800-6315F6A2B591}" type="pres">
      <dgm:prSet presAssocID="{B2AF3733-C80D-4EA5-855E-B51F51E14A3A}" presName="spaceRect" presStyleCnt="0"/>
      <dgm:spPr/>
    </dgm:pt>
    <dgm:pt modelId="{261F005A-1359-426E-B5AD-0EA9D4B0B6B8}" type="pres">
      <dgm:prSet presAssocID="{B2AF3733-C80D-4EA5-855E-B51F51E14A3A}" presName="parTx" presStyleLbl="revTx" presStyleIdx="3" presStyleCnt="5">
        <dgm:presLayoutVars>
          <dgm:chMax val="0"/>
          <dgm:chPref val="0"/>
        </dgm:presLayoutVars>
      </dgm:prSet>
      <dgm:spPr/>
    </dgm:pt>
    <dgm:pt modelId="{9016E1EE-4097-4231-9599-A6821D6084DE}" type="pres">
      <dgm:prSet presAssocID="{14C5AB1D-5745-45AF-AC3B-031EAB1CB2BF}" presName="sibTrans" presStyleCnt="0"/>
      <dgm:spPr/>
    </dgm:pt>
    <dgm:pt modelId="{7323BEE0-B3B7-41D3-9615-7959200F892E}" type="pres">
      <dgm:prSet presAssocID="{6FB42415-08E7-4B74-9016-F1CB2BA16C52}" presName="compNode" presStyleCnt="0"/>
      <dgm:spPr/>
    </dgm:pt>
    <dgm:pt modelId="{8D1A6BE8-C2C3-4F4E-B863-0877DDD47F0C}" type="pres">
      <dgm:prSet presAssocID="{6FB42415-08E7-4B74-9016-F1CB2BA16C52}" presName="bgRect" presStyleLbl="bgShp" presStyleIdx="4" presStyleCnt="5"/>
      <dgm:spPr/>
    </dgm:pt>
    <dgm:pt modelId="{3AD6BC3B-A99C-4980-A70F-6EAB541D9969}" type="pres">
      <dgm:prSet presAssocID="{6FB42415-08E7-4B74-9016-F1CB2BA16C5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er"/>
        </a:ext>
      </dgm:extLst>
    </dgm:pt>
    <dgm:pt modelId="{DFE3B55A-C5D3-46B6-BFA5-53D57820EACE}" type="pres">
      <dgm:prSet presAssocID="{6FB42415-08E7-4B74-9016-F1CB2BA16C52}" presName="spaceRect" presStyleCnt="0"/>
      <dgm:spPr/>
    </dgm:pt>
    <dgm:pt modelId="{9542728C-E904-48FC-9AEF-CD6E9621F276}" type="pres">
      <dgm:prSet presAssocID="{6FB42415-08E7-4B74-9016-F1CB2BA16C52}" presName="parTx" presStyleLbl="revTx" presStyleIdx="4" presStyleCnt="5">
        <dgm:presLayoutVars>
          <dgm:chMax val="0"/>
          <dgm:chPref val="0"/>
        </dgm:presLayoutVars>
      </dgm:prSet>
      <dgm:spPr/>
    </dgm:pt>
  </dgm:ptLst>
  <dgm:cxnLst>
    <dgm:cxn modelId="{18B99713-3C98-40B3-88CD-724D05A0A98E}" srcId="{7DF665B3-8728-4BE0-93B4-D291FDE30D52}" destId="{1E8B5247-C395-4E3F-96F1-44D3814F9AB3}" srcOrd="1" destOrd="0" parTransId="{418E7555-BC9A-4316-A35E-C9EE0F653612}" sibTransId="{FEAF331A-38C3-4E75-B7BC-98B0354A2C8B}"/>
    <dgm:cxn modelId="{6A1BE832-FBF4-4D83-B62F-D5A86CB02B1F}" type="presOf" srcId="{7DF665B3-8728-4BE0-93B4-D291FDE30D52}" destId="{7C72A310-6B5E-45FE-B247-A05902511620}" srcOrd="0" destOrd="0" presId="urn:microsoft.com/office/officeart/2018/2/layout/IconVerticalSolidList"/>
    <dgm:cxn modelId="{0900CA3C-00A8-425A-B7D3-CA816AD9CC94}" type="presOf" srcId="{E6FA19C8-BEB1-4FBB-AC08-5E70D7D774EB}" destId="{5C92A67B-DEDB-49C8-89D5-F6955759047C}" srcOrd="0" destOrd="0" presId="urn:microsoft.com/office/officeart/2018/2/layout/IconVerticalSolidList"/>
    <dgm:cxn modelId="{35EDEC3E-0623-4EFE-885C-BC76A59B1828}" type="presOf" srcId="{1E8B5247-C395-4E3F-96F1-44D3814F9AB3}" destId="{7415A8A7-F673-40CA-A537-FC34023AB726}" srcOrd="0" destOrd="0" presId="urn:microsoft.com/office/officeart/2018/2/layout/IconVerticalSolidList"/>
    <dgm:cxn modelId="{C9BD334C-C40D-4B07-BD95-AFF485781328}" srcId="{7DF665B3-8728-4BE0-93B4-D291FDE30D52}" destId="{A5E9983C-7EDC-4CA2-A8E3-71E58488A21D}" srcOrd="0" destOrd="0" parTransId="{12672495-A4AF-4EE5-8782-75ADF843901D}" sibTransId="{49447739-E34D-4AC5-87E0-776F72E19C5C}"/>
    <dgm:cxn modelId="{A713F76E-AE01-4BDA-9F83-E5FFC428DA3C}" type="presOf" srcId="{A5E9983C-7EDC-4CA2-A8E3-71E58488A21D}" destId="{D543F35D-4CAE-4F39-8F2A-E5BD4646206D}" srcOrd="0" destOrd="0" presId="urn:microsoft.com/office/officeart/2018/2/layout/IconVerticalSolidList"/>
    <dgm:cxn modelId="{F6E0F356-F238-40FF-9011-70CAD68590D1}" type="presOf" srcId="{B2AF3733-C80D-4EA5-855E-B51F51E14A3A}" destId="{261F005A-1359-426E-B5AD-0EA9D4B0B6B8}" srcOrd="0" destOrd="0" presId="urn:microsoft.com/office/officeart/2018/2/layout/IconVerticalSolidList"/>
    <dgm:cxn modelId="{3A47438A-3F06-42EE-BF37-F8D199B7F0B4}" srcId="{7DF665B3-8728-4BE0-93B4-D291FDE30D52}" destId="{6FB42415-08E7-4B74-9016-F1CB2BA16C52}" srcOrd="4" destOrd="0" parTransId="{329220EB-E0CD-4A0A-8808-487C3A47C91E}" sibTransId="{DF78FC8A-8CDD-4D63-8BB4-662EAE78FC34}"/>
    <dgm:cxn modelId="{AE5AC4A4-0799-4F85-A152-50C6852D5843}" type="presOf" srcId="{6FB42415-08E7-4B74-9016-F1CB2BA16C52}" destId="{9542728C-E904-48FC-9AEF-CD6E9621F276}" srcOrd="0" destOrd="0" presId="urn:microsoft.com/office/officeart/2018/2/layout/IconVerticalSolidList"/>
    <dgm:cxn modelId="{0F1C87B6-13F4-4C72-B129-9CCE3D0DC408}" srcId="{7DF665B3-8728-4BE0-93B4-D291FDE30D52}" destId="{B2AF3733-C80D-4EA5-855E-B51F51E14A3A}" srcOrd="3" destOrd="0" parTransId="{C48C5363-C648-4FC2-9BE7-8DF2E936C64B}" sibTransId="{14C5AB1D-5745-45AF-AC3B-031EAB1CB2BF}"/>
    <dgm:cxn modelId="{9048D6EB-0741-4FCF-A482-8522EA921F10}" srcId="{7DF665B3-8728-4BE0-93B4-D291FDE30D52}" destId="{E6FA19C8-BEB1-4FBB-AC08-5E70D7D774EB}" srcOrd="2" destOrd="0" parTransId="{94CD473C-C589-426B-B583-BB8C12E6E97F}" sibTransId="{F700B977-32F1-493D-A4EB-369D69DCB442}"/>
    <dgm:cxn modelId="{AB85312D-B719-48A0-8835-45E3714CE517}" type="presParOf" srcId="{7C72A310-6B5E-45FE-B247-A05902511620}" destId="{B6ABC067-B79B-4CCD-B440-15902570A2AB}" srcOrd="0" destOrd="0" presId="urn:microsoft.com/office/officeart/2018/2/layout/IconVerticalSolidList"/>
    <dgm:cxn modelId="{C5458F7A-E82E-4457-84AE-954EA4E89A26}" type="presParOf" srcId="{B6ABC067-B79B-4CCD-B440-15902570A2AB}" destId="{EA0798A4-213D-49A6-A98E-E9463324050E}" srcOrd="0" destOrd="0" presId="urn:microsoft.com/office/officeart/2018/2/layout/IconVerticalSolidList"/>
    <dgm:cxn modelId="{9EB59D2B-030E-409E-ABF6-A04EFF020019}" type="presParOf" srcId="{B6ABC067-B79B-4CCD-B440-15902570A2AB}" destId="{FB7B32B2-9AAE-452E-8E5D-F3B95C6865D9}" srcOrd="1" destOrd="0" presId="urn:microsoft.com/office/officeart/2018/2/layout/IconVerticalSolidList"/>
    <dgm:cxn modelId="{92E98C8D-45C4-4E3E-9B2F-73D9B1408701}" type="presParOf" srcId="{B6ABC067-B79B-4CCD-B440-15902570A2AB}" destId="{CFDEAB84-51D0-42C1-94C6-C17BC782ACC7}" srcOrd="2" destOrd="0" presId="urn:microsoft.com/office/officeart/2018/2/layout/IconVerticalSolidList"/>
    <dgm:cxn modelId="{BFF720AC-D2CA-4DFB-AB2B-220B9C3CE9BB}" type="presParOf" srcId="{B6ABC067-B79B-4CCD-B440-15902570A2AB}" destId="{D543F35D-4CAE-4F39-8F2A-E5BD4646206D}" srcOrd="3" destOrd="0" presId="urn:microsoft.com/office/officeart/2018/2/layout/IconVerticalSolidList"/>
    <dgm:cxn modelId="{A73BC029-68B2-40A4-A72E-03197D0DE340}" type="presParOf" srcId="{7C72A310-6B5E-45FE-B247-A05902511620}" destId="{7EEB40FD-4B57-4A17-A8D3-FDF918392221}" srcOrd="1" destOrd="0" presId="urn:microsoft.com/office/officeart/2018/2/layout/IconVerticalSolidList"/>
    <dgm:cxn modelId="{B235F387-0D69-41D1-9C3B-97D1B58B2D0C}" type="presParOf" srcId="{7C72A310-6B5E-45FE-B247-A05902511620}" destId="{00C823DC-41B2-4939-8C2A-510AA4D33B08}" srcOrd="2" destOrd="0" presId="urn:microsoft.com/office/officeart/2018/2/layout/IconVerticalSolidList"/>
    <dgm:cxn modelId="{2B5474A3-80D3-4773-837C-BA6574DD065A}" type="presParOf" srcId="{00C823DC-41B2-4939-8C2A-510AA4D33B08}" destId="{6525A1A3-1389-43F8-8BFD-6F3E01C583AF}" srcOrd="0" destOrd="0" presId="urn:microsoft.com/office/officeart/2018/2/layout/IconVerticalSolidList"/>
    <dgm:cxn modelId="{C897C45C-ECF7-4727-95B1-885C84C28E35}" type="presParOf" srcId="{00C823DC-41B2-4939-8C2A-510AA4D33B08}" destId="{3C4AA650-1060-43CC-BF71-5039D212EA1B}" srcOrd="1" destOrd="0" presId="urn:microsoft.com/office/officeart/2018/2/layout/IconVerticalSolidList"/>
    <dgm:cxn modelId="{72F397E9-D07B-404F-9FBE-5BF3C0E5FB5A}" type="presParOf" srcId="{00C823DC-41B2-4939-8C2A-510AA4D33B08}" destId="{492781C0-DB9E-4609-95E6-9031EB36C6AC}" srcOrd="2" destOrd="0" presId="urn:microsoft.com/office/officeart/2018/2/layout/IconVerticalSolidList"/>
    <dgm:cxn modelId="{497DDB86-9081-4D43-AEA7-0616198D2EE6}" type="presParOf" srcId="{00C823DC-41B2-4939-8C2A-510AA4D33B08}" destId="{7415A8A7-F673-40CA-A537-FC34023AB726}" srcOrd="3" destOrd="0" presId="urn:microsoft.com/office/officeart/2018/2/layout/IconVerticalSolidList"/>
    <dgm:cxn modelId="{28EF919B-4851-4701-8C7D-26F7CC3CA13C}" type="presParOf" srcId="{7C72A310-6B5E-45FE-B247-A05902511620}" destId="{93FEB41D-C23B-4391-B63E-5CD0EC627EB8}" srcOrd="3" destOrd="0" presId="urn:microsoft.com/office/officeart/2018/2/layout/IconVerticalSolidList"/>
    <dgm:cxn modelId="{2FAE4675-A2D8-4A87-8DEB-D9707C4DE803}" type="presParOf" srcId="{7C72A310-6B5E-45FE-B247-A05902511620}" destId="{DE73A33A-EDFD-4027-BF2B-39049B2209CB}" srcOrd="4" destOrd="0" presId="urn:microsoft.com/office/officeart/2018/2/layout/IconVerticalSolidList"/>
    <dgm:cxn modelId="{DFFA9202-3CB8-4F93-A257-6DF029D1320A}" type="presParOf" srcId="{DE73A33A-EDFD-4027-BF2B-39049B2209CB}" destId="{D992E71D-4699-4AA0-926C-658A43EEB224}" srcOrd="0" destOrd="0" presId="urn:microsoft.com/office/officeart/2018/2/layout/IconVerticalSolidList"/>
    <dgm:cxn modelId="{81CAC897-3A4F-4814-871F-E85A54A4E073}" type="presParOf" srcId="{DE73A33A-EDFD-4027-BF2B-39049B2209CB}" destId="{FE2551DA-3EA3-44A9-921B-4140A385614F}" srcOrd="1" destOrd="0" presId="urn:microsoft.com/office/officeart/2018/2/layout/IconVerticalSolidList"/>
    <dgm:cxn modelId="{75BE4DA9-4A22-4986-8AB1-B36E66F3D92A}" type="presParOf" srcId="{DE73A33A-EDFD-4027-BF2B-39049B2209CB}" destId="{E0B969C2-99CF-402F-AE39-35843A9D70CB}" srcOrd="2" destOrd="0" presId="urn:microsoft.com/office/officeart/2018/2/layout/IconVerticalSolidList"/>
    <dgm:cxn modelId="{627DED85-88C9-40A0-9478-4824777918F8}" type="presParOf" srcId="{DE73A33A-EDFD-4027-BF2B-39049B2209CB}" destId="{5C92A67B-DEDB-49C8-89D5-F6955759047C}" srcOrd="3" destOrd="0" presId="urn:microsoft.com/office/officeart/2018/2/layout/IconVerticalSolidList"/>
    <dgm:cxn modelId="{3C275F58-F295-4414-8B27-FAC9BE264DAC}" type="presParOf" srcId="{7C72A310-6B5E-45FE-B247-A05902511620}" destId="{C23129A8-585F-40E4-BAE0-048E2B0D616D}" srcOrd="5" destOrd="0" presId="urn:microsoft.com/office/officeart/2018/2/layout/IconVerticalSolidList"/>
    <dgm:cxn modelId="{ED4CACCD-C7B3-4B84-88CB-80502266FCA3}" type="presParOf" srcId="{7C72A310-6B5E-45FE-B247-A05902511620}" destId="{6C10C4ED-3C9D-4C20-A95C-88C64F636627}" srcOrd="6" destOrd="0" presId="urn:microsoft.com/office/officeart/2018/2/layout/IconVerticalSolidList"/>
    <dgm:cxn modelId="{697BEC3D-2B8D-479B-82B8-E54B8EDDC1FF}" type="presParOf" srcId="{6C10C4ED-3C9D-4C20-A95C-88C64F636627}" destId="{0F7F76BB-BB84-44F1-8695-45C9A2D8F02C}" srcOrd="0" destOrd="0" presId="urn:microsoft.com/office/officeart/2018/2/layout/IconVerticalSolidList"/>
    <dgm:cxn modelId="{265B4CE8-1A87-40E6-B424-7C55CFE3A842}" type="presParOf" srcId="{6C10C4ED-3C9D-4C20-A95C-88C64F636627}" destId="{07F1D778-5525-4F77-AF32-B6F086AAFA62}" srcOrd="1" destOrd="0" presId="urn:microsoft.com/office/officeart/2018/2/layout/IconVerticalSolidList"/>
    <dgm:cxn modelId="{71AF426E-1445-4801-AFAD-6E0D38496A01}" type="presParOf" srcId="{6C10C4ED-3C9D-4C20-A95C-88C64F636627}" destId="{7499FCA2-A091-426C-B800-6315F6A2B591}" srcOrd="2" destOrd="0" presId="urn:microsoft.com/office/officeart/2018/2/layout/IconVerticalSolidList"/>
    <dgm:cxn modelId="{1FAB8222-2D75-43EB-AA62-977A41C1794C}" type="presParOf" srcId="{6C10C4ED-3C9D-4C20-A95C-88C64F636627}" destId="{261F005A-1359-426E-B5AD-0EA9D4B0B6B8}" srcOrd="3" destOrd="0" presId="urn:microsoft.com/office/officeart/2018/2/layout/IconVerticalSolidList"/>
    <dgm:cxn modelId="{89D5FCDC-500E-4455-A031-3E73B18F28B7}" type="presParOf" srcId="{7C72A310-6B5E-45FE-B247-A05902511620}" destId="{9016E1EE-4097-4231-9599-A6821D6084DE}" srcOrd="7" destOrd="0" presId="urn:microsoft.com/office/officeart/2018/2/layout/IconVerticalSolidList"/>
    <dgm:cxn modelId="{3D3A8212-3109-4E7B-886A-B826241D9CF6}" type="presParOf" srcId="{7C72A310-6B5E-45FE-B247-A05902511620}" destId="{7323BEE0-B3B7-41D3-9615-7959200F892E}" srcOrd="8" destOrd="0" presId="urn:microsoft.com/office/officeart/2018/2/layout/IconVerticalSolidList"/>
    <dgm:cxn modelId="{6F44E38C-7368-4A28-BD6D-23BF11FD35DA}" type="presParOf" srcId="{7323BEE0-B3B7-41D3-9615-7959200F892E}" destId="{8D1A6BE8-C2C3-4F4E-B863-0877DDD47F0C}" srcOrd="0" destOrd="0" presId="urn:microsoft.com/office/officeart/2018/2/layout/IconVerticalSolidList"/>
    <dgm:cxn modelId="{B6DCC3DC-7783-4DF1-ADE6-69BAA07159B5}" type="presParOf" srcId="{7323BEE0-B3B7-41D3-9615-7959200F892E}" destId="{3AD6BC3B-A99C-4980-A70F-6EAB541D9969}" srcOrd="1" destOrd="0" presId="urn:microsoft.com/office/officeart/2018/2/layout/IconVerticalSolidList"/>
    <dgm:cxn modelId="{6FCBE571-70C9-40C0-8E08-B6425132E381}" type="presParOf" srcId="{7323BEE0-B3B7-41D3-9615-7959200F892E}" destId="{DFE3B55A-C5D3-46B6-BFA5-53D57820EACE}" srcOrd="2" destOrd="0" presId="urn:microsoft.com/office/officeart/2018/2/layout/IconVerticalSolidList"/>
    <dgm:cxn modelId="{E5F1469F-2DA2-4AC9-BDDA-2633DCAFCEE7}" type="presParOf" srcId="{7323BEE0-B3B7-41D3-9615-7959200F892E}" destId="{9542728C-E904-48FC-9AEF-CD6E9621F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033AE2-524F-4A4B-BFC0-CE9648AF6AE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432214C-B9BC-4F5D-9761-1DD4BADAF47B}">
      <dgm:prSet/>
      <dgm:spPr>
        <a:xfrm>
          <a:off x="1268458" y="594875"/>
          <a:ext cx="4732020" cy="1098232"/>
        </a:xfrm>
        <a:prstGeom prst="rect">
          <a:avLst/>
        </a:prstGeom>
      </dgm:spPr>
      <dgm:t>
        <a:bodyPr/>
        <a:lstStyle/>
        <a:p>
          <a:pPr>
            <a:lnSpc>
              <a:spcPct val="100000"/>
            </a:lnSpc>
          </a:pPr>
          <a:r>
            <a:rPr lang="en-US">
              <a:latin typeface="Century Gothic" panose="020B0502020202020204" pitchFamily="34" charset="0"/>
              <a:ea typeface="+mn-ea"/>
              <a:cs typeface="+mn-cs"/>
            </a:rPr>
            <a:t>Step 1: Development of Common data collection capabilities</a:t>
          </a:r>
        </a:p>
      </dgm:t>
    </dgm:pt>
    <dgm:pt modelId="{AD1151D0-6943-46B8-9795-6BD32DC0CD50}" type="parTrans" cxnId="{9D822373-F79C-4A04-A0F2-303D9A802D1A}">
      <dgm:prSet/>
      <dgm:spPr/>
      <dgm:t>
        <a:bodyPr/>
        <a:lstStyle/>
        <a:p>
          <a:endParaRPr lang="en-US"/>
        </a:p>
      </dgm:t>
    </dgm:pt>
    <dgm:pt modelId="{EFD03D67-0975-46FD-A0E7-77F7FA5C9272}" type="sibTrans" cxnId="{9D822373-F79C-4A04-A0F2-303D9A802D1A}">
      <dgm:prSet/>
      <dgm:spPr/>
      <dgm:t>
        <a:bodyPr/>
        <a:lstStyle/>
        <a:p>
          <a:endParaRPr lang="en-US"/>
        </a:p>
      </dgm:t>
    </dgm:pt>
    <dgm:pt modelId="{E40CA287-0095-402F-9025-95522AE48E9D}">
      <dgm:prSet/>
      <dgm:spPr>
        <a:xfrm>
          <a:off x="6000478" y="594875"/>
          <a:ext cx="4515121" cy="1098232"/>
        </a:xfrm>
        <a:prstGeom prst="rect">
          <a:avLst/>
        </a:prstGeom>
      </dgm:spPr>
      <dgm:t>
        <a:bodyPr/>
        <a:lstStyle/>
        <a:p>
          <a:pPr>
            <a:lnSpc>
              <a:spcPct val="100000"/>
            </a:lnSpc>
          </a:pPr>
          <a:r>
            <a:rPr lang="en-US">
              <a:latin typeface="Century Gothic" panose="020B0502020202020204" pitchFamily="34" charset="0"/>
              <a:ea typeface="+mn-ea"/>
              <a:cs typeface="+mn-cs"/>
            </a:rPr>
            <a:t>Utilizes the  common data model in FHIR</a:t>
          </a:r>
        </a:p>
      </dgm:t>
    </dgm:pt>
    <dgm:pt modelId="{8D9A50D1-4968-485E-BF5D-FA172EF29547}" type="parTrans" cxnId="{8D1CA92D-CC1F-4AB9-9D05-57F48F655790}">
      <dgm:prSet/>
      <dgm:spPr/>
      <dgm:t>
        <a:bodyPr/>
        <a:lstStyle/>
        <a:p>
          <a:endParaRPr lang="en-US"/>
        </a:p>
      </dgm:t>
    </dgm:pt>
    <dgm:pt modelId="{3AD628AA-981E-4E95-9F42-BB902B539ADD}" type="sibTrans" cxnId="{8D1CA92D-CC1F-4AB9-9D05-57F48F655790}">
      <dgm:prSet/>
      <dgm:spPr/>
      <dgm:t>
        <a:bodyPr/>
        <a:lstStyle/>
        <a:p>
          <a:endParaRPr lang="en-US"/>
        </a:p>
      </dgm:t>
    </dgm:pt>
    <dgm:pt modelId="{9670645B-1CC3-47A4-B0B2-76516580DB84}">
      <dgm:prSet/>
      <dgm:spPr>
        <a:xfrm>
          <a:off x="6000478" y="594875"/>
          <a:ext cx="4515121" cy="1098232"/>
        </a:xfrm>
        <a:prstGeom prst="rect">
          <a:avLst/>
        </a:prstGeom>
      </dgm:spPr>
      <dgm:t>
        <a:bodyPr/>
        <a:lstStyle/>
        <a:p>
          <a:pPr>
            <a:lnSpc>
              <a:spcPct val="100000"/>
            </a:lnSpc>
          </a:pPr>
          <a:r>
            <a:rPr lang="en-US">
              <a:latin typeface="Century Gothic" panose="020B0502020202020204" pitchFamily="34" charset="0"/>
              <a:ea typeface="+mn-ea"/>
              <a:cs typeface="+mn-cs"/>
            </a:rPr>
            <a:t>Uses FHIR service, Rhapsody interface engine and data processing pipelines</a:t>
          </a:r>
        </a:p>
      </dgm:t>
    </dgm:pt>
    <dgm:pt modelId="{39D35B63-6560-4C44-BFA9-133B12F221D3}" type="parTrans" cxnId="{315364CE-709D-4A5B-B1DB-8354892C0487}">
      <dgm:prSet/>
      <dgm:spPr/>
      <dgm:t>
        <a:bodyPr/>
        <a:lstStyle/>
        <a:p>
          <a:endParaRPr lang="en-US"/>
        </a:p>
      </dgm:t>
    </dgm:pt>
    <dgm:pt modelId="{4BBC930D-FB80-46EC-B45C-D724619224BD}" type="sibTrans" cxnId="{315364CE-709D-4A5B-B1DB-8354892C0487}">
      <dgm:prSet/>
      <dgm:spPr/>
      <dgm:t>
        <a:bodyPr/>
        <a:lstStyle/>
        <a:p>
          <a:endParaRPr lang="en-US"/>
        </a:p>
      </dgm:t>
    </dgm:pt>
    <dgm:pt modelId="{DDE9CA3C-EE03-467F-AC92-C97CC5C1E6B1}">
      <dgm:prSet/>
      <dgm:spPr>
        <a:xfrm>
          <a:off x="1268458" y="1967666"/>
          <a:ext cx="4732020" cy="1098232"/>
        </a:xfrm>
        <a:prstGeom prst="rect">
          <a:avLst/>
        </a:prstGeom>
      </dgm:spPr>
      <dgm:t>
        <a:bodyPr/>
        <a:lstStyle/>
        <a:p>
          <a:pPr>
            <a:lnSpc>
              <a:spcPct val="100000"/>
            </a:lnSpc>
          </a:pPr>
          <a:r>
            <a:rPr lang="en-US">
              <a:latin typeface="Century Gothic" panose="020B0502020202020204" pitchFamily="34" charset="0"/>
              <a:ea typeface="+mn-ea"/>
              <a:cs typeface="+mn-cs"/>
            </a:rPr>
            <a:t>Step 2: Development of Data Processing Pipelines </a:t>
          </a:r>
        </a:p>
      </dgm:t>
    </dgm:pt>
    <dgm:pt modelId="{A04BEA16-F917-4637-AC2C-7532C9F4C751}" type="parTrans" cxnId="{F536BB0E-0A45-43DD-B82B-9F97D4CEE58D}">
      <dgm:prSet/>
      <dgm:spPr/>
      <dgm:t>
        <a:bodyPr/>
        <a:lstStyle/>
        <a:p>
          <a:endParaRPr lang="en-US"/>
        </a:p>
      </dgm:t>
    </dgm:pt>
    <dgm:pt modelId="{2DC65E2C-605D-4DA7-8A8F-F77497709A55}" type="sibTrans" cxnId="{F536BB0E-0A45-43DD-B82B-9F97D4CEE58D}">
      <dgm:prSet/>
      <dgm:spPr/>
      <dgm:t>
        <a:bodyPr/>
        <a:lstStyle/>
        <a:p>
          <a:endParaRPr lang="en-US"/>
        </a:p>
      </dgm:t>
    </dgm:pt>
    <dgm:pt modelId="{E362CE88-33A8-486B-A96D-78C5EEC3C851}">
      <dgm:prSet/>
      <dgm:spPr>
        <a:xfrm>
          <a:off x="6000478" y="1967666"/>
          <a:ext cx="4515121" cy="1098232"/>
        </a:xfrm>
        <a:prstGeom prst="rect">
          <a:avLst/>
        </a:prstGeom>
      </dgm:spPr>
      <dgm:t>
        <a:bodyPr/>
        <a:lstStyle/>
        <a:p>
          <a:pPr>
            <a:lnSpc>
              <a:spcPct val="100000"/>
            </a:lnSpc>
          </a:pPr>
          <a:r>
            <a:rPr lang="en-US">
              <a:latin typeface="Century Gothic" panose="020B0502020202020204" pitchFamily="34" charset="0"/>
              <a:ea typeface="+mn-ea"/>
              <a:cs typeface="+mn-cs"/>
            </a:rPr>
            <a:t>Data transformations needed</a:t>
          </a:r>
        </a:p>
      </dgm:t>
    </dgm:pt>
    <dgm:pt modelId="{1A5F4047-B705-4BE9-8AD9-8DD4C81557C3}" type="parTrans" cxnId="{608B5705-E842-46FD-909E-514460AD2681}">
      <dgm:prSet/>
      <dgm:spPr/>
      <dgm:t>
        <a:bodyPr/>
        <a:lstStyle/>
        <a:p>
          <a:endParaRPr lang="en-US"/>
        </a:p>
      </dgm:t>
    </dgm:pt>
    <dgm:pt modelId="{E1686955-D924-472A-9D22-998B9C9B44F6}" type="sibTrans" cxnId="{608B5705-E842-46FD-909E-514460AD2681}">
      <dgm:prSet/>
      <dgm:spPr/>
      <dgm:t>
        <a:bodyPr/>
        <a:lstStyle/>
        <a:p>
          <a:endParaRPr lang="en-US"/>
        </a:p>
      </dgm:t>
    </dgm:pt>
    <dgm:pt modelId="{76BD722A-BD30-4AD9-A5A1-B84918710DCC}">
      <dgm:prSet/>
      <dgm:spPr>
        <a:xfrm>
          <a:off x="6000478" y="1967666"/>
          <a:ext cx="4515121" cy="1098232"/>
        </a:xfrm>
        <a:prstGeom prst="rect">
          <a:avLst/>
        </a:prstGeom>
      </dgm:spPr>
      <dgm:t>
        <a:bodyPr/>
        <a:lstStyle/>
        <a:p>
          <a:pPr>
            <a:lnSpc>
              <a:spcPct val="100000"/>
            </a:lnSpc>
          </a:pPr>
          <a:r>
            <a:rPr lang="en-US">
              <a:latin typeface="Century Gothic" panose="020B0502020202020204" pitchFamily="34" charset="0"/>
              <a:ea typeface="+mn-ea"/>
              <a:cs typeface="+mn-cs"/>
            </a:rPr>
            <a:t>Data assets curation and provisioning (in collaboration with Data Science team)</a:t>
          </a:r>
        </a:p>
      </dgm:t>
    </dgm:pt>
    <dgm:pt modelId="{E7D3F738-F75D-45D6-BF59-685ED309D8F2}" type="parTrans" cxnId="{2D2AB0F2-C2E6-4A54-89B0-977577A7EAF8}">
      <dgm:prSet/>
      <dgm:spPr/>
      <dgm:t>
        <a:bodyPr/>
        <a:lstStyle/>
        <a:p>
          <a:endParaRPr lang="en-US"/>
        </a:p>
      </dgm:t>
    </dgm:pt>
    <dgm:pt modelId="{1E17FE8E-281F-4814-8ABE-F1292777EF84}" type="sibTrans" cxnId="{2D2AB0F2-C2E6-4A54-89B0-977577A7EAF8}">
      <dgm:prSet/>
      <dgm:spPr/>
      <dgm:t>
        <a:bodyPr/>
        <a:lstStyle/>
        <a:p>
          <a:endParaRPr lang="en-US"/>
        </a:p>
      </dgm:t>
    </dgm:pt>
    <dgm:pt modelId="{766FFA37-F326-4AF3-BB11-0C9ADE88A3E5}" type="pres">
      <dgm:prSet presAssocID="{66033AE2-524F-4A4B-BFC0-CE9648AF6AE9}" presName="root" presStyleCnt="0">
        <dgm:presLayoutVars>
          <dgm:dir/>
          <dgm:resizeHandles val="exact"/>
        </dgm:presLayoutVars>
      </dgm:prSet>
      <dgm:spPr/>
    </dgm:pt>
    <dgm:pt modelId="{0580AF49-F269-4718-8D28-056BB323DFF9}" type="pres">
      <dgm:prSet presAssocID="{8432214C-B9BC-4F5D-9761-1DD4BADAF47B}" presName="compNode" presStyleCnt="0"/>
      <dgm:spPr/>
    </dgm:pt>
    <dgm:pt modelId="{413485B4-B4A8-4D47-8321-CD245B090CD9}" type="pres">
      <dgm:prSet presAssocID="{8432214C-B9BC-4F5D-9761-1DD4BADAF47B}" presName="bgRect" presStyleLbl="bgShp" presStyleIdx="0" presStyleCnt="2"/>
      <dgm:spPr>
        <a:xfrm>
          <a:off x="0" y="594875"/>
          <a:ext cx="10515600" cy="1098232"/>
        </a:xfrm>
        <a:prstGeom prst="roundRect">
          <a:avLst>
            <a:gd name="adj" fmla="val 10000"/>
          </a:avLst>
        </a:prstGeom>
      </dgm:spPr>
    </dgm:pt>
    <dgm:pt modelId="{4B1DCB1E-82AD-4ABD-AFCD-207F7D2312E7}" type="pres">
      <dgm:prSet presAssocID="{8432214C-B9BC-4F5D-9761-1DD4BADAF47B}" presName="iconRect" presStyleLbl="node1" presStyleIdx="0" presStyleCnt="2"/>
      <dgm:spPr>
        <a:xfrm>
          <a:off x="332215" y="841978"/>
          <a:ext cx="604027" cy="604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FCB45012-EE45-4AF4-AD51-F81A54A8BCB3}" type="pres">
      <dgm:prSet presAssocID="{8432214C-B9BC-4F5D-9761-1DD4BADAF47B}" presName="spaceRect" presStyleCnt="0"/>
      <dgm:spPr/>
    </dgm:pt>
    <dgm:pt modelId="{97EE9EDE-BEFC-43F3-B266-9125B341DD15}" type="pres">
      <dgm:prSet presAssocID="{8432214C-B9BC-4F5D-9761-1DD4BADAF47B}" presName="parTx" presStyleLbl="revTx" presStyleIdx="0" presStyleCnt="4">
        <dgm:presLayoutVars>
          <dgm:chMax val="0"/>
          <dgm:chPref val="0"/>
        </dgm:presLayoutVars>
      </dgm:prSet>
      <dgm:spPr/>
    </dgm:pt>
    <dgm:pt modelId="{6D22AB51-0701-47A8-8C66-3C42962E8272}" type="pres">
      <dgm:prSet presAssocID="{8432214C-B9BC-4F5D-9761-1DD4BADAF47B}" presName="desTx" presStyleLbl="revTx" presStyleIdx="1" presStyleCnt="4">
        <dgm:presLayoutVars/>
      </dgm:prSet>
      <dgm:spPr/>
    </dgm:pt>
    <dgm:pt modelId="{11D1A3F9-3C29-43F4-8938-105647709133}" type="pres">
      <dgm:prSet presAssocID="{EFD03D67-0975-46FD-A0E7-77F7FA5C9272}" presName="sibTrans" presStyleCnt="0"/>
      <dgm:spPr/>
    </dgm:pt>
    <dgm:pt modelId="{C0D304EB-ABAE-41C0-B3DA-A5A08CF6D8BF}" type="pres">
      <dgm:prSet presAssocID="{DDE9CA3C-EE03-467F-AC92-C97CC5C1E6B1}" presName="compNode" presStyleCnt="0"/>
      <dgm:spPr/>
    </dgm:pt>
    <dgm:pt modelId="{7A9ABDFB-F9A5-4F22-A403-04C9E99A037F}" type="pres">
      <dgm:prSet presAssocID="{DDE9CA3C-EE03-467F-AC92-C97CC5C1E6B1}" presName="bgRect" presStyleLbl="bgShp" presStyleIdx="1" presStyleCnt="2"/>
      <dgm:spPr>
        <a:xfrm>
          <a:off x="0" y="1967666"/>
          <a:ext cx="10515600" cy="1098232"/>
        </a:xfrm>
        <a:prstGeom prst="roundRect">
          <a:avLst>
            <a:gd name="adj" fmla="val 10000"/>
          </a:avLst>
        </a:prstGeom>
      </dgm:spPr>
    </dgm:pt>
    <dgm:pt modelId="{D66DE0E3-64E2-4F86-9E15-A720FA7F90F7}" type="pres">
      <dgm:prSet presAssocID="{DDE9CA3C-EE03-467F-AC92-C97CC5C1E6B1}" presName="iconRect" presStyleLbl="node1" presStyleIdx="1" presStyleCnt="2"/>
      <dgm:spPr>
        <a:xfrm>
          <a:off x="332215" y="2214768"/>
          <a:ext cx="604027" cy="604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24A15F8F-9B48-4A8A-A9B9-62C92557B794}" type="pres">
      <dgm:prSet presAssocID="{DDE9CA3C-EE03-467F-AC92-C97CC5C1E6B1}" presName="spaceRect" presStyleCnt="0"/>
      <dgm:spPr/>
    </dgm:pt>
    <dgm:pt modelId="{AE286C0E-FE58-4F6E-905A-ABB1AA766F7D}" type="pres">
      <dgm:prSet presAssocID="{DDE9CA3C-EE03-467F-AC92-C97CC5C1E6B1}" presName="parTx" presStyleLbl="revTx" presStyleIdx="2" presStyleCnt="4">
        <dgm:presLayoutVars>
          <dgm:chMax val="0"/>
          <dgm:chPref val="0"/>
        </dgm:presLayoutVars>
      </dgm:prSet>
      <dgm:spPr/>
    </dgm:pt>
    <dgm:pt modelId="{6C983476-2ED1-4757-807F-F17E0784A935}" type="pres">
      <dgm:prSet presAssocID="{DDE9CA3C-EE03-467F-AC92-C97CC5C1E6B1}" presName="desTx" presStyleLbl="revTx" presStyleIdx="3" presStyleCnt="4">
        <dgm:presLayoutVars/>
      </dgm:prSet>
      <dgm:spPr/>
    </dgm:pt>
  </dgm:ptLst>
  <dgm:cxnLst>
    <dgm:cxn modelId="{608B5705-E842-46FD-909E-514460AD2681}" srcId="{DDE9CA3C-EE03-467F-AC92-C97CC5C1E6B1}" destId="{E362CE88-33A8-486B-A96D-78C5EEC3C851}" srcOrd="0" destOrd="0" parTransId="{1A5F4047-B705-4BE9-8AD9-8DD4C81557C3}" sibTransId="{E1686955-D924-472A-9D22-998B9C9B44F6}"/>
    <dgm:cxn modelId="{8FFCAD0A-8A7F-4D25-A109-458F2163EE73}" type="presOf" srcId="{DDE9CA3C-EE03-467F-AC92-C97CC5C1E6B1}" destId="{AE286C0E-FE58-4F6E-905A-ABB1AA766F7D}" srcOrd="0" destOrd="0" presId="urn:microsoft.com/office/officeart/2018/2/layout/IconVerticalSolidList"/>
    <dgm:cxn modelId="{F536BB0E-0A45-43DD-B82B-9F97D4CEE58D}" srcId="{66033AE2-524F-4A4B-BFC0-CE9648AF6AE9}" destId="{DDE9CA3C-EE03-467F-AC92-C97CC5C1E6B1}" srcOrd="1" destOrd="0" parTransId="{A04BEA16-F917-4637-AC2C-7532C9F4C751}" sibTransId="{2DC65E2C-605D-4DA7-8A8F-F77497709A55}"/>
    <dgm:cxn modelId="{8D1CA92D-CC1F-4AB9-9D05-57F48F655790}" srcId="{8432214C-B9BC-4F5D-9761-1DD4BADAF47B}" destId="{E40CA287-0095-402F-9025-95522AE48E9D}" srcOrd="0" destOrd="0" parTransId="{8D9A50D1-4968-485E-BF5D-FA172EF29547}" sibTransId="{3AD628AA-981E-4E95-9F42-BB902B539ADD}"/>
    <dgm:cxn modelId="{2E186663-8C83-4505-BACD-581E4A635513}" type="presOf" srcId="{66033AE2-524F-4A4B-BFC0-CE9648AF6AE9}" destId="{766FFA37-F326-4AF3-BB11-0C9ADE88A3E5}" srcOrd="0" destOrd="0" presId="urn:microsoft.com/office/officeart/2018/2/layout/IconVerticalSolidList"/>
    <dgm:cxn modelId="{9D822373-F79C-4A04-A0F2-303D9A802D1A}" srcId="{66033AE2-524F-4A4B-BFC0-CE9648AF6AE9}" destId="{8432214C-B9BC-4F5D-9761-1DD4BADAF47B}" srcOrd="0" destOrd="0" parTransId="{AD1151D0-6943-46B8-9795-6BD32DC0CD50}" sibTransId="{EFD03D67-0975-46FD-A0E7-77F7FA5C9272}"/>
    <dgm:cxn modelId="{6559F5B3-4453-401F-91D9-BABEDCE58C22}" type="presOf" srcId="{9670645B-1CC3-47A4-B0B2-76516580DB84}" destId="{6D22AB51-0701-47A8-8C66-3C42962E8272}" srcOrd="0" destOrd="1" presId="urn:microsoft.com/office/officeart/2018/2/layout/IconVerticalSolidList"/>
    <dgm:cxn modelId="{BAFBC3C5-CDA5-441F-AE42-E3C8D9CD34CD}" type="presOf" srcId="{E40CA287-0095-402F-9025-95522AE48E9D}" destId="{6D22AB51-0701-47A8-8C66-3C42962E8272}" srcOrd="0" destOrd="0" presId="urn:microsoft.com/office/officeart/2018/2/layout/IconVerticalSolidList"/>
    <dgm:cxn modelId="{315364CE-709D-4A5B-B1DB-8354892C0487}" srcId="{8432214C-B9BC-4F5D-9761-1DD4BADAF47B}" destId="{9670645B-1CC3-47A4-B0B2-76516580DB84}" srcOrd="1" destOrd="0" parTransId="{39D35B63-6560-4C44-BFA9-133B12F221D3}" sibTransId="{4BBC930D-FB80-46EC-B45C-D724619224BD}"/>
    <dgm:cxn modelId="{887FBCD7-2C74-4C64-B1EE-8506DC222CD8}" type="presOf" srcId="{76BD722A-BD30-4AD9-A5A1-B84918710DCC}" destId="{6C983476-2ED1-4757-807F-F17E0784A935}" srcOrd="0" destOrd="1" presId="urn:microsoft.com/office/officeart/2018/2/layout/IconVerticalSolidList"/>
    <dgm:cxn modelId="{EB7385F0-8AB0-468B-B303-7CEA61C72AC9}" type="presOf" srcId="{8432214C-B9BC-4F5D-9761-1DD4BADAF47B}" destId="{97EE9EDE-BEFC-43F3-B266-9125B341DD15}" srcOrd="0" destOrd="0" presId="urn:microsoft.com/office/officeart/2018/2/layout/IconVerticalSolidList"/>
    <dgm:cxn modelId="{2D2AB0F2-C2E6-4A54-89B0-977577A7EAF8}" srcId="{DDE9CA3C-EE03-467F-AC92-C97CC5C1E6B1}" destId="{76BD722A-BD30-4AD9-A5A1-B84918710DCC}" srcOrd="1" destOrd="0" parTransId="{E7D3F738-F75D-45D6-BF59-685ED309D8F2}" sibTransId="{1E17FE8E-281F-4814-8ABE-F1292777EF84}"/>
    <dgm:cxn modelId="{AA9615FE-0F84-4906-9CA5-9016FF6D71BD}" type="presOf" srcId="{E362CE88-33A8-486B-A96D-78C5EEC3C851}" destId="{6C983476-2ED1-4757-807F-F17E0784A935}" srcOrd="0" destOrd="0" presId="urn:microsoft.com/office/officeart/2018/2/layout/IconVerticalSolidList"/>
    <dgm:cxn modelId="{6539A012-FA91-4EA7-B290-6282819C0C8F}" type="presParOf" srcId="{766FFA37-F326-4AF3-BB11-0C9ADE88A3E5}" destId="{0580AF49-F269-4718-8D28-056BB323DFF9}" srcOrd="0" destOrd="0" presId="urn:microsoft.com/office/officeart/2018/2/layout/IconVerticalSolidList"/>
    <dgm:cxn modelId="{BD798C5C-F424-48EB-B129-DFD1F406CAA9}" type="presParOf" srcId="{0580AF49-F269-4718-8D28-056BB323DFF9}" destId="{413485B4-B4A8-4D47-8321-CD245B090CD9}" srcOrd="0" destOrd="0" presId="urn:microsoft.com/office/officeart/2018/2/layout/IconVerticalSolidList"/>
    <dgm:cxn modelId="{ABF99B7A-45DC-4C2C-9BAD-40E833CDCF7D}" type="presParOf" srcId="{0580AF49-F269-4718-8D28-056BB323DFF9}" destId="{4B1DCB1E-82AD-4ABD-AFCD-207F7D2312E7}" srcOrd="1" destOrd="0" presId="urn:microsoft.com/office/officeart/2018/2/layout/IconVerticalSolidList"/>
    <dgm:cxn modelId="{B7AD5451-1EF1-46C3-AAEA-D91D5DA19EAC}" type="presParOf" srcId="{0580AF49-F269-4718-8D28-056BB323DFF9}" destId="{FCB45012-EE45-4AF4-AD51-F81A54A8BCB3}" srcOrd="2" destOrd="0" presId="urn:microsoft.com/office/officeart/2018/2/layout/IconVerticalSolidList"/>
    <dgm:cxn modelId="{BAC32AFB-04BE-44EC-9339-2FA4555B6245}" type="presParOf" srcId="{0580AF49-F269-4718-8D28-056BB323DFF9}" destId="{97EE9EDE-BEFC-43F3-B266-9125B341DD15}" srcOrd="3" destOrd="0" presId="urn:microsoft.com/office/officeart/2018/2/layout/IconVerticalSolidList"/>
    <dgm:cxn modelId="{AB9A6A00-5FDC-4128-86E9-F01CDF133A30}" type="presParOf" srcId="{0580AF49-F269-4718-8D28-056BB323DFF9}" destId="{6D22AB51-0701-47A8-8C66-3C42962E8272}" srcOrd="4" destOrd="0" presId="urn:microsoft.com/office/officeart/2018/2/layout/IconVerticalSolidList"/>
    <dgm:cxn modelId="{DB4DBC59-CE74-4025-9A5B-68A6CF249549}" type="presParOf" srcId="{766FFA37-F326-4AF3-BB11-0C9ADE88A3E5}" destId="{11D1A3F9-3C29-43F4-8938-105647709133}" srcOrd="1" destOrd="0" presId="urn:microsoft.com/office/officeart/2018/2/layout/IconVerticalSolidList"/>
    <dgm:cxn modelId="{6E328DF3-D9FA-41F5-86FE-38E0E6113522}" type="presParOf" srcId="{766FFA37-F326-4AF3-BB11-0C9ADE88A3E5}" destId="{C0D304EB-ABAE-41C0-B3DA-A5A08CF6D8BF}" srcOrd="2" destOrd="0" presId="urn:microsoft.com/office/officeart/2018/2/layout/IconVerticalSolidList"/>
    <dgm:cxn modelId="{CCC579CE-F23C-4FAF-A761-20E8FEF928AA}" type="presParOf" srcId="{C0D304EB-ABAE-41C0-B3DA-A5A08CF6D8BF}" destId="{7A9ABDFB-F9A5-4F22-A403-04C9E99A037F}" srcOrd="0" destOrd="0" presId="urn:microsoft.com/office/officeart/2018/2/layout/IconVerticalSolidList"/>
    <dgm:cxn modelId="{6120A3C0-B6BC-4116-A79E-A89DB3F1A539}" type="presParOf" srcId="{C0D304EB-ABAE-41C0-B3DA-A5A08CF6D8BF}" destId="{D66DE0E3-64E2-4F86-9E15-A720FA7F90F7}" srcOrd="1" destOrd="0" presId="urn:microsoft.com/office/officeart/2018/2/layout/IconVerticalSolidList"/>
    <dgm:cxn modelId="{06CC8A68-DAEF-4FE5-9B98-264C2748ECAD}" type="presParOf" srcId="{C0D304EB-ABAE-41C0-B3DA-A5A08CF6D8BF}" destId="{24A15F8F-9B48-4A8A-A9B9-62C92557B794}" srcOrd="2" destOrd="0" presId="urn:microsoft.com/office/officeart/2018/2/layout/IconVerticalSolidList"/>
    <dgm:cxn modelId="{39091C2A-4C5F-4684-8639-CCC3E4DD5F59}" type="presParOf" srcId="{C0D304EB-ABAE-41C0-B3DA-A5A08CF6D8BF}" destId="{AE286C0E-FE58-4F6E-905A-ABB1AA766F7D}" srcOrd="3" destOrd="0" presId="urn:microsoft.com/office/officeart/2018/2/layout/IconVerticalSolidList"/>
    <dgm:cxn modelId="{8A6835BB-F3E9-4128-A6D1-BA493E87E83C}" type="presParOf" srcId="{C0D304EB-ABAE-41C0-B3DA-A5A08CF6D8BF}" destId="{6C983476-2ED1-4757-807F-F17E0784A935}" srcOrd="4"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BE049-95FC-4CFC-80A6-0FCE62AC218A}">
      <dsp:nvSpPr>
        <dsp:cNvPr id="0" name=""/>
        <dsp:cNvSpPr/>
      </dsp:nvSpPr>
      <dsp:spPr>
        <a:xfrm>
          <a:off x="3119524" y="513"/>
          <a:ext cx="1571203" cy="1571203"/>
        </a:xfrm>
        <a:prstGeom prst="ellipse">
          <a:avLst/>
        </a:prstGeom>
        <a:solidFill>
          <a:srgbClr val="D064C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i="0" kern="1200" dirty="0">
            <a:latin typeface="Prometo" panose="020B0604030203060203" pitchFamily="34" charset="0"/>
          </a:endParaRPr>
        </a:p>
        <a:p>
          <a:pPr marL="0" lvl="0" indent="0" algn="ctr" defTabSz="622300">
            <a:lnSpc>
              <a:spcPct val="90000"/>
            </a:lnSpc>
            <a:spcBef>
              <a:spcPct val="0"/>
            </a:spcBef>
            <a:spcAft>
              <a:spcPct val="35000"/>
            </a:spcAft>
            <a:buNone/>
          </a:pPr>
          <a:endParaRPr lang="en-US" sz="1400" i="0" kern="1200" dirty="0">
            <a:latin typeface="Prometo" panose="020B0604030203060203" pitchFamily="34" charset="0"/>
          </a:endParaRPr>
        </a:p>
        <a:p>
          <a:pPr marL="0" lvl="0" indent="0" algn="ctr" defTabSz="622300">
            <a:lnSpc>
              <a:spcPct val="90000"/>
            </a:lnSpc>
            <a:spcBef>
              <a:spcPct val="0"/>
            </a:spcBef>
            <a:spcAft>
              <a:spcPct val="35000"/>
            </a:spcAft>
            <a:buNone/>
          </a:pPr>
          <a:r>
            <a:rPr lang="en-US" sz="1400" i="0" kern="1200" dirty="0">
              <a:latin typeface="Prometo" panose="020B0604030203060203" pitchFamily="34" charset="0"/>
            </a:rPr>
            <a:t>Build the right foundation</a:t>
          </a:r>
        </a:p>
      </dsp:txBody>
      <dsp:txXfrm>
        <a:off x="3349621" y="230610"/>
        <a:ext cx="1111009" cy="1111009"/>
      </dsp:txXfrm>
    </dsp:sp>
    <dsp:sp modelId="{50F8FED4-3553-4C58-9D3F-3222EBA4FBB6}">
      <dsp:nvSpPr>
        <dsp:cNvPr id="0" name=""/>
        <dsp:cNvSpPr/>
      </dsp:nvSpPr>
      <dsp:spPr>
        <a:xfrm rot="2160000">
          <a:off x="4622342" y="1336131"/>
          <a:ext cx="457201" cy="274319"/>
        </a:xfrm>
        <a:prstGeom prst="rightArrow">
          <a:avLst>
            <a:gd name="adj1" fmla="val 60000"/>
            <a:gd name="adj2" fmla="val 5000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i="1" kern="1200">
            <a:latin typeface="Prometo Medium" panose="020B0704030203060203" pitchFamily="34" charset="0"/>
          </a:endParaRPr>
        </a:p>
      </dsp:txBody>
      <dsp:txXfrm>
        <a:off x="4630201" y="1366809"/>
        <a:ext cx="374905" cy="164591"/>
      </dsp:txXfrm>
    </dsp:sp>
    <dsp:sp modelId="{A3EF045B-6DAC-4B77-B063-FCB5CE4B29B0}">
      <dsp:nvSpPr>
        <dsp:cNvPr id="0" name=""/>
        <dsp:cNvSpPr/>
      </dsp:nvSpPr>
      <dsp:spPr>
        <a:xfrm>
          <a:off x="5030349" y="1388809"/>
          <a:ext cx="1571203" cy="1571203"/>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i="0" kern="1200" dirty="0">
            <a:latin typeface="Prometo" panose="020B0604030203060203" pitchFamily="34" charset="0"/>
          </a:endParaRPr>
        </a:p>
        <a:p>
          <a:pPr marL="0" lvl="0" indent="0" algn="ctr" defTabSz="622300">
            <a:lnSpc>
              <a:spcPct val="90000"/>
            </a:lnSpc>
            <a:spcBef>
              <a:spcPct val="0"/>
            </a:spcBef>
            <a:spcAft>
              <a:spcPct val="35000"/>
            </a:spcAft>
            <a:buNone/>
          </a:pPr>
          <a:endParaRPr lang="en-US" sz="1400" i="0" kern="1200" dirty="0">
            <a:latin typeface="Prometo" panose="020B0604030203060203" pitchFamily="34" charset="0"/>
          </a:endParaRPr>
        </a:p>
        <a:p>
          <a:pPr marL="0" lvl="0" indent="0" algn="ctr" defTabSz="622300">
            <a:lnSpc>
              <a:spcPct val="90000"/>
            </a:lnSpc>
            <a:spcBef>
              <a:spcPct val="0"/>
            </a:spcBef>
            <a:spcAft>
              <a:spcPct val="35000"/>
            </a:spcAft>
            <a:buNone/>
          </a:pPr>
          <a:r>
            <a:rPr lang="en-US" sz="1400" i="0" kern="1200" dirty="0">
              <a:latin typeface="Prometo" panose="020B0604030203060203" pitchFamily="34" charset="0"/>
            </a:rPr>
            <a:t>Accelerate data into action</a:t>
          </a:r>
        </a:p>
      </dsp:txBody>
      <dsp:txXfrm>
        <a:off x="5260446" y="1618906"/>
        <a:ext cx="1111009" cy="1111009"/>
      </dsp:txXfrm>
    </dsp:sp>
    <dsp:sp modelId="{7978FB0A-7EA4-4760-A6FD-101EB38827D9}">
      <dsp:nvSpPr>
        <dsp:cNvPr id="0" name=""/>
        <dsp:cNvSpPr/>
      </dsp:nvSpPr>
      <dsp:spPr>
        <a:xfrm rot="6480000">
          <a:off x="5226079" y="3149125"/>
          <a:ext cx="457201" cy="274319"/>
        </a:xfrm>
        <a:prstGeom prst="rightArrow">
          <a:avLst>
            <a:gd name="adj1" fmla="val 60000"/>
            <a:gd name="adj2" fmla="val 5000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i="1" kern="1200">
            <a:latin typeface="Prometo Medium" panose="020B0704030203060203" pitchFamily="34" charset="0"/>
          </a:endParaRPr>
        </a:p>
      </dsp:txBody>
      <dsp:txXfrm rot="10800000">
        <a:off x="5279942" y="3164855"/>
        <a:ext cx="374905" cy="164591"/>
      </dsp:txXfrm>
    </dsp:sp>
    <dsp:sp modelId="{DBDED9E4-C725-4ECE-92F6-AF3BF0D1C21F}">
      <dsp:nvSpPr>
        <dsp:cNvPr id="0" name=""/>
        <dsp:cNvSpPr/>
      </dsp:nvSpPr>
      <dsp:spPr>
        <a:xfrm>
          <a:off x="4300479" y="3635118"/>
          <a:ext cx="1571203" cy="1571203"/>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b="0" i="0" kern="1200" dirty="0">
            <a:latin typeface="Prometo" panose="020B0604030203060203" pitchFamily="34" charset="0"/>
          </a:endParaRPr>
        </a:p>
        <a:p>
          <a:pPr marL="0" lvl="0" indent="0" algn="ctr" defTabSz="622300">
            <a:lnSpc>
              <a:spcPct val="90000"/>
            </a:lnSpc>
            <a:spcBef>
              <a:spcPct val="0"/>
            </a:spcBef>
            <a:spcAft>
              <a:spcPct val="35000"/>
            </a:spcAft>
            <a:buNone/>
          </a:pPr>
          <a:endParaRPr lang="en-US" sz="1400" b="0" i="0" kern="1200" dirty="0">
            <a:latin typeface="Prometo" panose="020B0604030203060203" pitchFamily="34" charset="0"/>
          </a:endParaRPr>
        </a:p>
        <a:p>
          <a:pPr marL="0" lvl="0" indent="0" algn="ctr" defTabSz="622300">
            <a:lnSpc>
              <a:spcPct val="90000"/>
            </a:lnSpc>
            <a:spcBef>
              <a:spcPct val="0"/>
            </a:spcBef>
            <a:spcAft>
              <a:spcPct val="35000"/>
            </a:spcAft>
            <a:buNone/>
          </a:pPr>
          <a:r>
            <a:rPr lang="en-US" sz="1400" b="0" i="0" kern="1200" dirty="0">
              <a:latin typeface="Prometo" panose="020B0604030203060203" pitchFamily="34" charset="0"/>
            </a:rPr>
            <a:t>Develop state-of-the-art workforce</a:t>
          </a:r>
        </a:p>
      </dsp:txBody>
      <dsp:txXfrm>
        <a:off x="4530576" y="3865215"/>
        <a:ext cx="1111009" cy="1111009"/>
      </dsp:txXfrm>
    </dsp:sp>
    <dsp:sp modelId="{186EAFE6-B3B2-4E13-9D41-8644A0B24103}">
      <dsp:nvSpPr>
        <dsp:cNvPr id="0" name=""/>
        <dsp:cNvSpPr/>
      </dsp:nvSpPr>
      <dsp:spPr>
        <a:xfrm rot="10800000">
          <a:off x="3688385" y="4283559"/>
          <a:ext cx="457201" cy="274319"/>
        </a:xfrm>
        <a:prstGeom prst="rightArrow">
          <a:avLst>
            <a:gd name="adj1" fmla="val 60000"/>
            <a:gd name="adj2" fmla="val 5000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i="1" kern="1200">
            <a:latin typeface="Prometo Medium" panose="020B0704030203060203" pitchFamily="34" charset="0"/>
          </a:endParaRPr>
        </a:p>
      </dsp:txBody>
      <dsp:txXfrm rot="10800000">
        <a:off x="3770681" y="4338423"/>
        <a:ext cx="374905" cy="164591"/>
      </dsp:txXfrm>
    </dsp:sp>
    <dsp:sp modelId="{161CB382-D9A4-4B7E-94D6-FE898B07F80A}">
      <dsp:nvSpPr>
        <dsp:cNvPr id="0" name=""/>
        <dsp:cNvSpPr/>
      </dsp:nvSpPr>
      <dsp:spPr>
        <a:xfrm>
          <a:off x="1938569" y="3635118"/>
          <a:ext cx="1571203" cy="1571203"/>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i="0" kern="1200" dirty="0">
            <a:latin typeface="Prometo" panose="020B0604030203060203" pitchFamily="34" charset="0"/>
          </a:endParaRPr>
        </a:p>
        <a:p>
          <a:pPr marL="0" lvl="0" indent="0" algn="ctr" defTabSz="622300">
            <a:lnSpc>
              <a:spcPct val="90000"/>
            </a:lnSpc>
            <a:spcBef>
              <a:spcPct val="0"/>
            </a:spcBef>
            <a:spcAft>
              <a:spcPct val="35000"/>
            </a:spcAft>
            <a:buNone/>
          </a:pPr>
          <a:r>
            <a:rPr lang="en-US" sz="1400" i="0" kern="1200" dirty="0">
              <a:latin typeface="Prometo" panose="020B0604030203060203" pitchFamily="34" charset="0"/>
            </a:rPr>
            <a:t>Support &amp; extend external partnerships</a:t>
          </a:r>
        </a:p>
      </dsp:txBody>
      <dsp:txXfrm>
        <a:off x="2168666" y="3865215"/>
        <a:ext cx="1111009" cy="1111009"/>
      </dsp:txXfrm>
    </dsp:sp>
    <dsp:sp modelId="{D033D80D-D122-459E-A92A-599180B02333}">
      <dsp:nvSpPr>
        <dsp:cNvPr id="0" name=""/>
        <dsp:cNvSpPr/>
      </dsp:nvSpPr>
      <dsp:spPr>
        <a:xfrm rot="15120000">
          <a:off x="2134300" y="3171685"/>
          <a:ext cx="457201" cy="274319"/>
        </a:xfrm>
        <a:prstGeom prst="rightArrow">
          <a:avLst>
            <a:gd name="adj1" fmla="val 60000"/>
            <a:gd name="adj2" fmla="val 5000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i="1" kern="1200">
            <a:latin typeface="Prometo Medium" panose="020B0704030203060203" pitchFamily="34" charset="0"/>
          </a:endParaRPr>
        </a:p>
      </dsp:txBody>
      <dsp:txXfrm rot="10800000">
        <a:off x="2188163" y="3265683"/>
        <a:ext cx="374905" cy="164591"/>
      </dsp:txXfrm>
    </dsp:sp>
    <dsp:sp modelId="{0A1F7D2F-5938-4EAF-AA87-ED47398D1A2D}">
      <dsp:nvSpPr>
        <dsp:cNvPr id="0" name=""/>
        <dsp:cNvSpPr/>
      </dsp:nvSpPr>
      <dsp:spPr>
        <a:xfrm>
          <a:off x="1208699" y="1388809"/>
          <a:ext cx="1571203" cy="1571203"/>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i="0" kern="1200" dirty="0">
            <a:latin typeface="Prometo" panose="020B0604030203060203" pitchFamily="34" charset="0"/>
          </a:endParaRPr>
        </a:p>
        <a:p>
          <a:pPr marL="0" lvl="0" indent="0" algn="ctr" defTabSz="622300">
            <a:lnSpc>
              <a:spcPct val="90000"/>
            </a:lnSpc>
            <a:spcBef>
              <a:spcPct val="0"/>
            </a:spcBef>
            <a:spcAft>
              <a:spcPct val="35000"/>
            </a:spcAft>
            <a:buNone/>
          </a:pPr>
          <a:endParaRPr lang="en-US" sz="1400" i="0" kern="1200" dirty="0">
            <a:latin typeface="Prometo" panose="020B0604030203060203" pitchFamily="34" charset="0"/>
          </a:endParaRPr>
        </a:p>
        <a:p>
          <a:pPr marL="0" lvl="0" indent="0" algn="ctr" defTabSz="622300">
            <a:lnSpc>
              <a:spcPct val="90000"/>
            </a:lnSpc>
            <a:spcBef>
              <a:spcPct val="0"/>
            </a:spcBef>
            <a:spcAft>
              <a:spcPct val="35000"/>
            </a:spcAft>
            <a:buNone/>
          </a:pPr>
          <a:r>
            <a:rPr lang="en-US" sz="1400" i="0" kern="1200" dirty="0">
              <a:latin typeface="Prometo" panose="020B0604030203060203" pitchFamily="34" charset="0"/>
            </a:rPr>
            <a:t>Manage and change governance</a:t>
          </a:r>
        </a:p>
      </dsp:txBody>
      <dsp:txXfrm>
        <a:off x="1438796" y="1618906"/>
        <a:ext cx="1111009" cy="1111009"/>
      </dsp:txXfrm>
    </dsp:sp>
    <dsp:sp modelId="{16E3CEF2-CA3C-4BCE-8A2D-975080426EF2}">
      <dsp:nvSpPr>
        <dsp:cNvPr id="0" name=""/>
        <dsp:cNvSpPr/>
      </dsp:nvSpPr>
      <dsp:spPr>
        <a:xfrm rot="19440000">
          <a:off x="2711517" y="1350074"/>
          <a:ext cx="457201" cy="274319"/>
        </a:xfrm>
        <a:prstGeom prst="rightArrow">
          <a:avLst>
            <a:gd name="adj1" fmla="val 60000"/>
            <a:gd name="adj2" fmla="val 5000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i="1" kern="1200">
            <a:latin typeface="Prometo Medium" panose="020B0704030203060203" pitchFamily="34" charset="0"/>
          </a:endParaRPr>
        </a:p>
      </dsp:txBody>
      <dsp:txXfrm>
        <a:off x="2719376" y="1429124"/>
        <a:ext cx="374905" cy="164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D0082-F217-497C-8769-CD9E2F3B333F}">
      <dsp:nvSpPr>
        <dsp:cNvPr id="0" name=""/>
        <dsp:cNvSpPr/>
      </dsp:nvSpPr>
      <dsp:spPr>
        <a:xfrm>
          <a:off x="1257671" y="51891"/>
          <a:ext cx="2490798" cy="2490798"/>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People</a:t>
          </a:r>
        </a:p>
      </dsp:txBody>
      <dsp:txXfrm>
        <a:off x="1589778" y="487781"/>
        <a:ext cx="1826585" cy="1120859"/>
      </dsp:txXfrm>
    </dsp:sp>
    <dsp:sp modelId="{A2027EE1-5A06-4104-8A80-FB493E878671}">
      <dsp:nvSpPr>
        <dsp:cNvPr id="0" name=""/>
        <dsp:cNvSpPr/>
      </dsp:nvSpPr>
      <dsp:spPr>
        <a:xfrm>
          <a:off x="2156434" y="1608640"/>
          <a:ext cx="2490798" cy="2490798"/>
        </a:xfrm>
        <a:prstGeom prst="ellipse">
          <a:avLst/>
        </a:prstGeom>
        <a:solidFill>
          <a:schemeClr val="accent5">
            <a:alpha val="50000"/>
            <a:hueOff val="7711071"/>
            <a:satOff val="-23267"/>
            <a:lumOff val="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Technology</a:t>
          </a:r>
        </a:p>
      </dsp:txBody>
      <dsp:txXfrm>
        <a:off x="2918204" y="2252097"/>
        <a:ext cx="1494479" cy="1369939"/>
      </dsp:txXfrm>
    </dsp:sp>
    <dsp:sp modelId="{8020D50B-66AF-4DB5-ADC3-234BDB54A84E}">
      <dsp:nvSpPr>
        <dsp:cNvPr id="0" name=""/>
        <dsp:cNvSpPr/>
      </dsp:nvSpPr>
      <dsp:spPr>
        <a:xfrm>
          <a:off x="358908" y="1608640"/>
          <a:ext cx="2490798" cy="2490798"/>
        </a:xfrm>
        <a:prstGeom prst="ellipse">
          <a:avLst/>
        </a:prstGeom>
        <a:solidFill>
          <a:schemeClr val="accent5">
            <a:alpha val="50000"/>
            <a:hueOff val="15422142"/>
            <a:satOff val="-46535"/>
            <a:lumOff val="1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Process</a:t>
          </a:r>
        </a:p>
      </dsp:txBody>
      <dsp:txXfrm>
        <a:off x="593458" y="2252097"/>
        <a:ext cx="1494479" cy="1369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3D3B0-E131-4C88-9035-7C61634BFE04}">
      <dsp:nvSpPr>
        <dsp:cNvPr id="0" name=""/>
        <dsp:cNvSpPr/>
      </dsp:nvSpPr>
      <dsp:spPr>
        <a:xfrm>
          <a:off x="8460" y="466519"/>
          <a:ext cx="2559623" cy="7678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2267" tIns="202267" rIns="202267" bIns="202267" numCol="1" spcCol="1270" anchor="ctr" anchorCtr="0">
          <a:noAutofit/>
        </a:bodyPr>
        <a:lstStyle/>
        <a:p>
          <a:pPr marL="0" lvl="0" indent="0" algn="ctr" defTabSz="1111250">
            <a:lnSpc>
              <a:spcPct val="90000"/>
            </a:lnSpc>
            <a:spcBef>
              <a:spcPct val="0"/>
            </a:spcBef>
            <a:spcAft>
              <a:spcPct val="35000"/>
            </a:spcAft>
            <a:buNone/>
          </a:pPr>
          <a:r>
            <a:rPr lang="en-US" sz="2500" kern="1200">
              <a:latin typeface="Century Gothic" panose="020B0502020202020204" pitchFamily="34" charset="0"/>
              <a:ea typeface="+mn-ea"/>
              <a:cs typeface="+mn-cs"/>
            </a:rPr>
            <a:t>Advance</a:t>
          </a:r>
        </a:p>
      </dsp:txBody>
      <dsp:txXfrm>
        <a:off x="8460" y="466519"/>
        <a:ext cx="2559623" cy="767887"/>
      </dsp:txXfrm>
    </dsp:sp>
    <dsp:sp modelId="{99FBB909-B6B6-404A-B082-4F72B3BA8261}">
      <dsp:nvSpPr>
        <dsp:cNvPr id="0" name=""/>
        <dsp:cNvSpPr/>
      </dsp:nvSpPr>
      <dsp:spPr>
        <a:xfrm>
          <a:off x="8460" y="1234406"/>
          <a:ext cx="2559623" cy="198524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2834" tIns="252834" rIns="252834" bIns="252834" numCol="1" spcCol="1270" anchor="t" anchorCtr="0">
          <a:noAutofit/>
        </a:bodyPr>
        <a:lstStyle/>
        <a:p>
          <a:pPr marL="0" lvl="0" indent="0" algn="l" defTabSz="577850">
            <a:lnSpc>
              <a:spcPct val="90000"/>
            </a:lnSpc>
            <a:spcBef>
              <a:spcPct val="0"/>
            </a:spcBef>
            <a:spcAft>
              <a:spcPct val="35000"/>
            </a:spcAft>
            <a:buNone/>
          </a:pPr>
          <a:r>
            <a:rPr lang="en-US" sz="1300" kern="1200">
              <a:latin typeface="Century Gothic" panose="020B0502020202020204" pitchFamily="34" charset="0"/>
              <a:ea typeface="+mn-ea"/>
              <a:cs typeface="+mn-cs"/>
            </a:rPr>
            <a:t>Advance inter and intra-organizational interoperability with reusable building blocks.</a:t>
          </a:r>
        </a:p>
      </dsp:txBody>
      <dsp:txXfrm>
        <a:off x="8460" y="1234406"/>
        <a:ext cx="2559623" cy="1985249"/>
      </dsp:txXfrm>
    </dsp:sp>
    <dsp:sp modelId="{02867F30-C998-4EBE-89CC-57A0609956F4}">
      <dsp:nvSpPr>
        <dsp:cNvPr id="0" name=""/>
        <dsp:cNvSpPr/>
      </dsp:nvSpPr>
      <dsp:spPr>
        <a:xfrm>
          <a:off x="2675979" y="466519"/>
          <a:ext cx="2559623" cy="7678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2267" tIns="202267" rIns="202267" bIns="202267" numCol="1" spcCol="1270" anchor="ctr" anchorCtr="0">
          <a:noAutofit/>
        </a:bodyPr>
        <a:lstStyle/>
        <a:p>
          <a:pPr marL="0" lvl="0" indent="0" algn="ctr" defTabSz="1111250">
            <a:lnSpc>
              <a:spcPct val="90000"/>
            </a:lnSpc>
            <a:spcBef>
              <a:spcPct val="0"/>
            </a:spcBef>
            <a:spcAft>
              <a:spcPct val="35000"/>
            </a:spcAft>
            <a:buNone/>
          </a:pPr>
          <a:r>
            <a:rPr lang="en-US" sz="2500" kern="1200">
              <a:latin typeface="Century Gothic" panose="020B0502020202020204" pitchFamily="34" charset="0"/>
              <a:ea typeface="+mn-ea"/>
              <a:cs typeface="+mn-cs"/>
            </a:rPr>
            <a:t>Un-Silo</a:t>
          </a:r>
        </a:p>
      </dsp:txBody>
      <dsp:txXfrm>
        <a:off x="2675979" y="466519"/>
        <a:ext cx="2559623" cy="767887"/>
      </dsp:txXfrm>
    </dsp:sp>
    <dsp:sp modelId="{30A9916A-0918-4AE5-B0F0-E524566E51EE}">
      <dsp:nvSpPr>
        <dsp:cNvPr id="0" name=""/>
        <dsp:cNvSpPr/>
      </dsp:nvSpPr>
      <dsp:spPr>
        <a:xfrm>
          <a:off x="2675979" y="1234406"/>
          <a:ext cx="2559623" cy="198524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2834" tIns="252834" rIns="252834" bIns="252834" numCol="1" spcCol="1270" anchor="t" anchorCtr="0">
          <a:noAutofit/>
        </a:bodyPr>
        <a:lstStyle/>
        <a:p>
          <a:pPr marL="0" lvl="0" indent="0" algn="l" defTabSz="577850">
            <a:lnSpc>
              <a:spcPct val="90000"/>
            </a:lnSpc>
            <a:spcBef>
              <a:spcPct val="0"/>
            </a:spcBef>
            <a:spcAft>
              <a:spcPct val="35000"/>
            </a:spcAft>
            <a:buNone/>
          </a:pPr>
          <a:r>
            <a:rPr lang="en-US" sz="1300" kern="1200" baseline="0">
              <a:latin typeface="Century Gothic" panose="020B0502020202020204" pitchFamily="34" charset="0"/>
              <a:ea typeface="+mn-ea"/>
              <a:cs typeface="+mn-cs"/>
            </a:rPr>
            <a:t>Break down data silos and create data linkages between different programs in DOH.</a:t>
          </a:r>
        </a:p>
      </dsp:txBody>
      <dsp:txXfrm>
        <a:off x="2675979" y="1234406"/>
        <a:ext cx="2559623" cy="1985249"/>
      </dsp:txXfrm>
    </dsp:sp>
    <dsp:sp modelId="{A1A5C2D7-ABB5-419C-94DF-872193ED07F4}">
      <dsp:nvSpPr>
        <dsp:cNvPr id="0" name=""/>
        <dsp:cNvSpPr/>
      </dsp:nvSpPr>
      <dsp:spPr>
        <a:xfrm>
          <a:off x="5343497" y="466519"/>
          <a:ext cx="2559623" cy="7678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2267" tIns="202267" rIns="202267" bIns="202267" numCol="1" spcCol="1270" anchor="ctr" anchorCtr="0">
          <a:noAutofit/>
        </a:bodyPr>
        <a:lstStyle/>
        <a:p>
          <a:pPr marL="0" lvl="0" indent="0" algn="ctr" defTabSz="1111250">
            <a:lnSpc>
              <a:spcPct val="90000"/>
            </a:lnSpc>
            <a:spcBef>
              <a:spcPct val="0"/>
            </a:spcBef>
            <a:spcAft>
              <a:spcPct val="35000"/>
            </a:spcAft>
            <a:buNone/>
          </a:pPr>
          <a:r>
            <a:rPr lang="en-US" sz="2500" kern="1200">
              <a:latin typeface="+mn-lt"/>
              <a:ea typeface="+mn-ea"/>
              <a:cs typeface="+mn-cs"/>
            </a:rPr>
            <a:t>Standardize</a:t>
          </a:r>
        </a:p>
      </dsp:txBody>
      <dsp:txXfrm>
        <a:off x="5343497" y="466519"/>
        <a:ext cx="2559623" cy="767887"/>
      </dsp:txXfrm>
    </dsp:sp>
    <dsp:sp modelId="{00A52856-B7B1-478E-9D38-E5105EDF0230}">
      <dsp:nvSpPr>
        <dsp:cNvPr id="0" name=""/>
        <dsp:cNvSpPr/>
      </dsp:nvSpPr>
      <dsp:spPr>
        <a:xfrm>
          <a:off x="5343497" y="1234406"/>
          <a:ext cx="2559623" cy="198524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2834" tIns="252834" rIns="252834" bIns="252834" numCol="1" spcCol="1270" anchor="t" anchorCtr="0">
          <a:noAutofit/>
        </a:bodyPr>
        <a:lstStyle/>
        <a:p>
          <a:pPr marL="0" lvl="0" indent="0" algn="l" defTabSz="577850">
            <a:lnSpc>
              <a:spcPct val="90000"/>
            </a:lnSpc>
            <a:spcBef>
              <a:spcPct val="0"/>
            </a:spcBef>
            <a:spcAft>
              <a:spcPct val="35000"/>
            </a:spcAft>
            <a:buNone/>
          </a:pPr>
          <a:r>
            <a:rPr lang="en-US" sz="1300" kern="1200">
              <a:latin typeface="Century Gothic" panose="020B0502020202020204" pitchFamily="34" charset="0"/>
              <a:ea typeface="+mn-ea"/>
              <a:cs typeface="+mn-cs"/>
            </a:rPr>
            <a:t>Standardize public health data with a common data model for exchange internally and externally with the use of HL7 FHIR, on a need basis where it demonstrates business value</a:t>
          </a:r>
          <a:r>
            <a:rPr lang="en-US" sz="1300" kern="1200">
              <a:latin typeface="Calibri" panose="020F0502020204030204"/>
              <a:ea typeface="+mn-ea"/>
              <a:cs typeface="+mn-cs"/>
            </a:rPr>
            <a:t>.</a:t>
          </a:r>
        </a:p>
      </dsp:txBody>
      <dsp:txXfrm>
        <a:off x="5343497" y="1234406"/>
        <a:ext cx="2559623" cy="1985249"/>
      </dsp:txXfrm>
    </dsp:sp>
    <dsp:sp modelId="{27C6D740-BA86-42F0-B7F1-DAFCB743CD16}">
      <dsp:nvSpPr>
        <dsp:cNvPr id="0" name=""/>
        <dsp:cNvSpPr/>
      </dsp:nvSpPr>
      <dsp:spPr>
        <a:xfrm>
          <a:off x="8011015" y="466519"/>
          <a:ext cx="2559623" cy="7678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2267" tIns="202267" rIns="202267" bIns="202267" numCol="1" spcCol="1270" anchor="ctr" anchorCtr="0">
          <a:noAutofit/>
        </a:bodyPr>
        <a:lstStyle/>
        <a:p>
          <a:pPr marL="0" lvl="0" indent="0" algn="ctr" defTabSz="1111250">
            <a:lnSpc>
              <a:spcPct val="90000"/>
            </a:lnSpc>
            <a:spcBef>
              <a:spcPct val="0"/>
            </a:spcBef>
            <a:spcAft>
              <a:spcPct val="35000"/>
            </a:spcAft>
            <a:buNone/>
          </a:pPr>
          <a:r>
            <a:rPr lang="en-US" sz="2500" kern="1200">
              <a:latin typeface="+mn-lt"/>
              <a:ea typeface="+mn-ea"/>
              <a:cs typeface="+mn-cs"/>
            </a:rPr>
            <a:t>Compliance</a:t>
          </a:r>
        </a:p>
      </dsp:txBody>
      <dsp:txXfrm>
        <a:off x="8011015" y="466519"/>
        <a:ext cx="2559623" cy="767887"/>
      </dsp:txXfrm>
    </dsp:sp>
    <dsp:sp modelId="{69354658-9A5F-423B-ACC9-2EA3EAAD5EB0}">
      <dsp:nvSpPr>
        <dsp:cNvPr id="0" name=""/>
        <dsp:cNvSpPr/>
      </dsp:nvSpPr>
      <dsp:spPr>
        <a:xfrm>
          <a:off x="8011015" y="1234406"/>
          <a:ext cx="2559623" cy="198524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2834" tIns="252834" rIns="252834" bIns="252834" numCol="1" spcCol="1270" anchor="t" anchorCtr="0">
          <a:noAutofit/>
        </a:bodyPr>
        <a:lstStyle/>
        <a:p>
          <a:pPr marL="0" lvl="0" indent="0" algn="l" defTabSz="577850">
            <a:lnSpc>
              <a:spcPct val="90000"/>
            </a:lnSpc>
            <a:spcBef>
              <a:spcPct val="0"/>
            </a:spcBef>
            <a:spcAft>
              <a:spcPct val="35000"/>
            </a:spcAft>
            <a:buNone/>
          </a:pPr>
          <a:r>
            <a:rPr lang="en-US" sz="1300" kern="1200">
              <a:latin typeface="Century Gothic" panose="020B0502020202020204" pitchFamily="34" charset="0"/>
              <a:ea typeface="+mn-ea"/>
              <a:cs typeface="+mn-cs"/>
            </a:rPr>
            <a:t>Meet federal, state, and local HL7 FHIR requirements and contribute, as a leader, to public health FHIR initiatives.</a:t>
          </a:r>
        </a:p>
      </dsp:txBody>
      <dsp:txXfrm>
        <a:off x="8011015" y="1234406"/>
        <a:ext cx="2559623" cy="19852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98A4-213D-49A6-A98E-E9463324050E}">
      <dsp:nvSpPr>
        <dsp:cNvPr id="0" name=""/>
        <dsp:cNvSpPr/>
      </dsp:nvSpPr>
      <dsp:spPr>
        <a:xfrm>
          <a:off x="0" y="2859"/>
          <a:ext cx="10515600" cy="6091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7B32B2-9AAE-452E-8E5D-F3B95C6865D9}">
      <dsp:nvSpPr>
        <dsp:cNvPr id="0" name=""/>
        <dsp:cNvSpPr/>
      </dsp:nvSpPr>
      <dsp:spPr>
        <a:xfrm>
          <a:off x="184275" y="139924"/>
          <a:ext cx="335046" cy="335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3F35D-4CAE-4F39-8F2A-E5BD4646206D}">
      <dsp:nvSpPr>
        <dsp:cNvPr id="0" name=""/>
        <dsp:cNvSpPr/>
      </dsp:nvSpPr>
      <dsp:spPr>
        <a:xfrm>
          <a:off x="703598" y="2859"/>
          <a:ext cx="9812001" cy="60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71" tIns="64471" rIns="64471" bIns="64471" numCol="1" spcCol="1270" anchor="ctr" anchorCtr="0">
          <a:noAutofit/>
        </a:bodyPr>
        <a:lstStyle/>
        <a:p>
          <a:pPr marL="0" lvl="0" indent="0" algn="l" defTabSz="800100">
            <a:lnSpc>
              <a:spcPct val="100000"/>
            </a:lnSpc>
            <a:spcBef>
              <a:spcPct val="0"/>
            </a:spcBef>
            <a:spcAft>
              <a:spcPct val="35000"/>
            </a:spcAft>
            <a:buNone/>
          </a:pPr>
          <a:r>
            <a:rPr lang="en-US" sz="1800" kern="1200"/>
            <a:t>Data consumption endpoints</a:t>
          </a:r>
        </a:p>
      </dsp:txBody>
      <dsp:txXfrm>
        <a:off x="703598" y="2859"/>
        <a:ext cx="9812001" cy="609175"/>
      </dsp:txXfrm>
    </dsp:sp>
    <dsp:sp modelId="{6525A1A3-1389-43F8-8BFD-6F3E01C583AF}">
      <dsp:nvSpPr>
        <dsp:cNvPr id="0" name=""/>
        <dsp:cNvSpPr/>
      </dsp:nvSpPr>
      <dsp:spPr>
        <a:xfrm>
          <a:off x="0" y="764329"/>
          <a:ext cx="10515600" cy="6091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AA650-1060-43CC-BF71-5039D212EA1B}">
      <dsp:nvSpPr>
        <dsp:cNvPr id="0" name=""/>
        <dsp:cNvSpPr/>
      </dsp:nvSpPr>
      <dsp:spPr>
        <a:xfrm>
          <a:off x="184275" y="901394"/>
          <a:ext cx="335046" cy="335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15A8A7-F673-40CA-A537-FC34023AB726}">
      <dsp:nvSpPr>
        <dsp:cNvPr id="0" name=""/>
        <dsp:cNvSpPr/>
      </dsp:nvSpPr>
      <dsp:spPr>
        <a:xfrm>
          <a:off x="703598" y="764329"/>
          <a:ext cx="9812001" cy="60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71" tIns="64471" rIns="64471" bIns="64471" numCol="1" spcCol="1270" anchor="ctr" anchorCtr="0">
          <a:noAutofit/>
        </a:bodyPr>
        <a:lstStyle/>
        <a:p>
          <a:pPr marL="0" lvl="0" indent="0" algn="l" defTabSz="800100">
            <a:lnSpc>
              <a:spcPct val="100000"/>
            </a:lnSpc>
            <a:spcBef>
              <a:spcPct val="0"/>
            </a:spcBef>
            <a:spcAft>
              <a:spcPct val="35000"/>
            </a:spcAft>
            <a:buNone/>
          </a:pPr>
          <a:r>
            <a:rPr lang="en-US" sz="1800" kern="1200"/>
            <a:t>Data exposure endpoints</a:t>
          </a:r>
        </a:p>
      </dsp:txBody>
      <dsp:txXfrm>
        <a:off x="703598" y="764329"/>
        <a:ext cx="9812001" cy="609175"/>
      </dsp:txXfrm>
    </dsp:sp>
    <dsp:sp modelId="{D992E71D-4699-4AA0-926C-658A43EEB224}">
      <dsp:nvSpPr>
        <dsp:cNvPr id="0" name=""/>
        <dsp:cNvSpPr/>
      </dsp:nvSpPr>
      <dsp:spPr>
        <a:xfrm>
          <a:off x="0" y="1525799"/>
          <a:ext cx="10515600" cy="6091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551DA-3EA3-44A9-921B-4140A385614F}">
      <dsp:nvSpPr>
        <dsp:cNvPr id="0" name=""/>
        <dsp:cNvSpPr/>
      </dsp:nvSpPr>
      <dsp:spPr>
        <a:xfrm>
          <a:off x="184275" y="1662864"/>
          <a:ext cx="335046" cy="3350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2A67B-DEDB-49C8-89D5-F6955759047C}">
      <dsp:nvSpPr>
        <dsp:cNvPr id="0" name=""/>
        <dsp:cNvSpPr/>
      </dsp:nvSpPr>
      <dsp:spPr>
        <a:xfrm>
          <a:off x="703598" y="1525799"/>
          <a:ext cx="9812001" cy="60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71" tIns="64471" rIns="64471" bIns="64471" numCol="1" spcCol="1270" anchor="ctr" anchorCtr="0">
          <a:noAutofit/>
        </a:bodyPr>
        <a:lstStyle/>
        <a:p>
          <a:pPr marL="0" lvl="0" indent="0" algn="l" defTabSz="800100">
            <a:lnSpc>
              <a:spcPct val="100000"/>
            </a:lnSpc>
            <a:spcBef>
              <a:spcPct val="0"/>
            </a:spcBef>
            <a:spcAft>
              <a:spcPct val="35000"/>
            </a:spcAft>
            <a:buNone/>
          </a:pPr>
          <a:r>
            <a:rPr lang="en-US" sz="1800" kern="1200"/>
            <a:t>System for processing data and storage/shipping to respective data owner systems</a:t>
          </a:r>
        </a:p>
      </dsp:txBody>
      <dsp:txXfrm>
        <a:off x="703598" y="1525799"/>
        <a:ext cx="9812001" cy="609175"/>
      </dsp:txXfrm>
    </dsp:sp>
    <dsp:sp modelId="{0F7F76BB-BB84-44F1-8695-45C9A2D8F02C}">
      <dsp:nvSpPr>
        <dsp:cNvPr id="0" name=""/>
        <dsp:cNvSpPr/>
      </dsp:nvSpPr>
      <dsp:spPr>
        <a:xfrm>
          <a:off x="0" y="2287269"/>
          <a:ext cx="10515600" cy="6091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F1D778-5525-4F77-AF32-B6F086AAFA62}">
      <dsp:nvSpPr>
        <dsp:cNvPr id="0" name=""/>
        <dsp:cNvSpPr/>
      </dsp:nvSpPr>
      <dsp:spPr>
        <a:xfrm>
          <a:off x="184275" y="2424333"/>
          <a:ext cx="335046" cy="3350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1F005A-1359-426E-B5AD-0EA9D4B0B6B8}">
      <dsp:nvSpPr>
        <dsp:cNvPr id="0" name=""/>
        <dsp:cNvSpPr/>
      </dsp:nvSpPr>
      <dsp:spPr>
        <a:xfrm>
          <a:off x="703598" y="2287269"/>
          <a:ext cx="9812001" cy="60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71" tIns="64471" rIns="64471" bIns="64471" numCol="1" spcCol="1270" anchor="ctr" anchorCtr="0">
          <a:noAutofit/>
        </a:bodyPr>
        <a:lstStyle/>
        <a:p>
          <a:pPr marL="0" lvl="0" indent="0" algn="l" defTabSz="800100">
            <a:lnSpc>
              <a:spcPct val="100000"/>
            </a:lnSpc>
            <a:spcBef>
              <a:spcPct val="0"/>
            </a:spcBef>
            <a:spcAft>
              <a:spcPct val="35000"/>
            </a:spcAft>
            <a:buNone/>
          </a:pPr>
          <a:r>
            <a:rPr lang="en-US" sz="1800" kern="1200"/>
            <a:t>Data transformation pipelines</a:t>
          </a:r>
        </a:p>
      </dsp:txBody>
      <dsp:txXfrm>
        <a:off x="703598" y="2287269"/>
        <a:ext cx="9812001" cy="609175"/>
      </dsp:txXfrm>
    </dsp:sp>
    <dsp:sp modelId="{8D1A6BE8-C2C3-4F4E-B863-0877DDD47F0C}">
      <dsp:nvSpPr>
        <dsp:cNvPr id="0" name=""/>
        <dsp:cNvSpPr/>
      </dsp:nvSpPr>
      <dsp:spPr>
        <a:xfrm>
          <a:off x="0" y="3048739"/>
          <a:ext cx="10515600" cy="6091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6BC3B-A99C-4980-A70F-6EAB541D9969}">
      <dsp:nvSpPr>
        <dsp:cNvPr id="0" name=""/>
        <dsp:cNvSpPr/>
      </dsp:nvSpPr>
      <dsp:spPr>
        <a:xfrm>
          <a:off x="184275" y="3185803"/>
          <a:ext cx="335046" cy="3350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2728C-E904-48FC-9AEF-CD6E9621F276}">
      <dsp:nvSpPr>
        <dsp:cNvPr id="0" name=""/>
        <dsp:cNvSpPr/>
      </dsp:nvSpPr>
      <dsp:spPr>
        <a:xfrm>
          <a:off x="703598" y="3048739"/>
          <a:ext cx="9812001" cy="60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71" tIns="64471" rIns="64471" bIns="64471" numCol="1" spcCol="1270" anchor="ctr" anchorCtr="0">
          <a:noAutofit/>
        </a:bodyPr>
        <a:lstStyle/>
        <a:p>
          <a:pPr marL="0" lvl="0" indent="0" algn="l" defTabSz="800100">
            <a:lnSpc>
              <a:spcPct val="100000"/>
            </a:lnSpc>
            <a:spcBef>
              <a:spcPct val="0"/>
            </a:spcBef>
            <a:spcAft>
              <a:spcPct val="35000"/>
            </a:spcAft>
            <a:buNone/>
          </a:pPr>
          <a:r>
            <a:rPr lang="en-US" sz="1800" kern="1200"/>
            <a:t>User Interface development tools</a:t>
          </a:r>
        </a:p>
      </dsp:txBody>
      <dsp:txXfrm>
        <a:off x="703598" y="3048739"/>
        <a:ext cx="9812001" cy="6091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485B4-B4A8-4D47-8321-CD245B090CD9}">
      <dsp:nvSpPr>
        <dsp:cNvPr id="0" name=""/>
        <dsp:cNvSpPr/>
      </dsp:nvSpPr>
      <dsp:spPr>
        <a:xfrm>
          <a:off x="0" y="594875"/>
          <a:ext cx="10515600" cy="109823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1DCB1E-82AD-4ABD-AFCD-207F7D2312E7}">
      <dsp:nvSpPr>
        <dsp:cNvPr id="0" name=""/>
        <dsp:cNvSpPr/>
      </dsp:nvSpPr>
      <dsp:spPr>
        <a:xfrm>
          <a:off x="332215" y="841978"/>
          <a:ext cx="604027" cy="604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EE9EDE-BEFC-43F3-B266-9125B341DD15}">
      <dsp:nvSpPr>
        <dsp:cNvPr id="0" name=""/>
        <dsp:cNvSpPr/>
      </dsp:nvSpPr>
      <dsp:spPr>
        <a:xfrm>
          <a:off x="1268458" y="594875"/>
          <a:ext cx="4732020" cy="1098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30" tIns="116230" rIns="116230" bIns="116230" numCol="1" spcCol="1270" anchor="ctr" anchorCtr="0">
          <a:noAutofit/>
        </a:bodyPr>
        <a:lstStyle/>
        <a:p>
          <a:pPr marL="0" lvl="0" indent="0" algn="l" defTabSz="933450">
            <a:lnSpc>
              <a:spcPct val="100000"/>
            </a:lnSpc>
            <a:spcBef>
              <a:spcPct val="0"/>
            </a:spcBef>
            <a:spcAft>
              <a:spcPct val="35000"/>
            </a:spcAft>
            <a:buNone/>
          </a:pPr>
          <a:r>
            <a:rPr lang="en-US" sz="2100" kern="1200">
              <a:latin typeface="Century Gothic" panose="020B0502020202020204" pitchFamily="34" charset="0"/>
              <a:ea typeface="+mn-ea"/>
              <a:cs typeface="+mn-cs"/>
            </a:rPr>
            <a:t>Step 1: Development of Common data collection capabilities</a:t>
          </a:r>
        </a:p>
      </dsp:txBody>
      <dsp:txXfrm>
        <a:off x="1268458" y="594875"/>
        <a:ext cx="4732020" cy="1098232"/>
      </dsp:txXfrm>
    </dsp:sp>
    <dsp:sp modelId="{6D22AB51-0701-47A8-8C66-3C42962E8272}">
      <dsp:nvSpPr>
        <dsp:cNvPr id="0" name=""/>
        <dsp:cNvSpPr/>
      </dsp:nvSpPr>
      <dsp:spPr>
        <a:xfrm>
          <a:off x="6000478" y="594875"/>
          <a:ext cx="4515121" cy="1098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30" tIns="116230" rIns="116230" bIns="116230" numCol="1" spcCol="1270" anchor="ctr" anchorCtr="0">
          <a:noAutofit/>
        </a:bodyPr>
        <a:lstStyle/>
        <a:p>
          <a:pPr marL="0" lvl="0" indent="0" algn="l" defTabSz="711200">
            <a:lnSpc>
              <a:spcPct val="100000"/>
            </a:lnSpc>
            <a:spcBef>
              <a:spcPct val="0"/>
            </a:spcBef>
            <a:spcAft>
              <a:spcPct val="35000"/>
            </a:spcAft>
            <a:buNone/>
          </a:pPr>
          <a:r>
            <a:rPr lang="en-US" sz="1600" kern="1200">
              <a:latin typeface="Century Gothic" panose="020B0502020202020204" pitchFamily="34" charset="0"/>
              <a:ea typeface="+mn-ea"/>
              <a:cs typeface="+mn-cs"/>
            </a:rPr>
            <a:t>Utilizes the  common data model in FHIR</a:t>
          </a:r>
        </a:p>
        <a:p>
          <a:pPr marL="0" lvl="0" indent="0" algn="l" defTabSz="711200">
            <a:lnSpc>
              <a:spcPct val="100000"/>
            </a:lnSpc>
            <a:spcBef>
              <a:spcPct val="0"/>
            </a:spcBef>
            <a:spcAft>
              <a:spcPct val="35000"/>
            </a:spcAft>
            <a:buNone/>
          </a:pPr>
          <a:r>
            <a:rPr lang="en-US" sz="1600" kern="1200">
              <a:latin typeface="Century Gothic" panose="020B0502020202020204" pitchFamily="34" charset="0"/>
              <a:ea typeface="+mn-ea"/>
              <a:cs typeface="+mn-cs"/>
            </a:rPr>
            <a:t>Uses FHIR service, Rhapsody interface engine and data processing pipelines</a:t>
          </a:r>
        </a:p>
      </dsp:txBody>
      <dsp:txXfrm>
        <a:off x="6000478" y="594875"/>
        <a:ext cx="4515121" cy="1098232"/>
      </dsp:txXfrm>
    </dsp:sp>
    <dsp:sp modelId="{7A9ABDFB-F9A5-4F22-A403-04C9E99A037F}">
      <dsp:nvSpPr>
        <dsp:cNvPr id="0" name=""/>
        <dsp:cNvSpPr/>
      </dsp:nvSpPr>
      <dsp:spPr>
        <a:xfrm>
          <a:off x="0" y="1967666"/>
          <a:ext cx="10515600" cy="109823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DE0E3-64E2-4F86-9E15-A720FA7F90F7}">
      <dsp:nvSpPr>
        <dsp:cNvPr id="0" name=""/>
        <dsp:cNvSpPr/>
      </dsp:nvSpPr>
      <dsp:spPr>
        <a:xfrm>
          <a:off x="332215" y="2214768"/>
          <a:ext cx="604027" cy="604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86C0E-FE58-4F6E-905A-ABB1AA766F7D}">
      <dsp:nvSpPr>
        <dsp:cNvPr id="0" name=""/>
        <dsp:cNvSpPr/>
      </dsp:nvSpPr>
      <dsp:spPr>
        <a:xfrm>
          <a:off x="1268458" y="1967666"/>
          <a:ext cx="4732020" cy="1098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30" tIns="116230" rIns="116230" bIns="116230" numCol="1" spcCol="1270" anchor="ctr" anchorCtr="0">
          <a:noAutofit/>
        </a:bodyPr>
        <a:lstStyle/>
        <a:p>
          <a:pPr marL="0" lvl="0" indent="0" algn="l" defTabSz="933450">
            <a:lnSpc>
              <a:spcPct val="100000"/>
            </a:lnSpc>
            <a:spcBef>
              <a:spcPct val="0"/>
            </a:spcBef>
            <a:spcAft>
              <a:spcPct val="35000"/>
            </a:spcAft>
            <a:buNone/>
          </a:pPr>
          <a:r>
            <a:rPr lang="en-US" sz="2100" kern="1200">
              <a:latin typeface="Century Gothic" panose="020B0502020202020204" pitchFamily="34" charset="0"/>
              <a:ea typeface="+mn-ea"/>
              <a:cs typeface="+mn-cs"/>
            </a:rPr>
            <a:t>Step 2: Development of Data Processing Pipelines </a:t>
          </a:r>
        </a:p>
      </dsp:txBody>
      <dsp:txXfrm>
        <a:off x="1268458" y="1967666"/>
        <a:ext cx="4732020" cy="1098232"/>
      </dsp:txXfrm>
    </dsp:sp>
    <dsp:sp modelId="{6C983476-2ED1-4757-807F-F17E0784A935}">
      <dsp:nvSpPr>
        <dsp:cNvPr id="0" name=""/>
        <dsp:cNvSpPr/>
      </dsp:nvSpPr>
      <dsp:spPr>
        <a:xfrm>
          <a:off x="6000478" y="1967666"/>
          <a:ext cx="4515121" cy="1098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30" tIns="116230" rIns="116230" bIns="116230" numCol="1" spcCol="1270" anchor="ctr" anchorCtr="0">
          <a:noAutofit/>
        </a:bodyPr>
        <a:lstStyle/>
        <a:p>
          <a:pPr marL="0" lvl="0" indent="0" algn="l" defTabSz="711200">
            <a:lnSpc>
              <a:spcPct val="100000"/>
            </a:lnSpc>
            <a:spcBef>
              <a:spcPct val="0"/>
            </a:spcBef>
            <a:spcAft>
              <a:spcPct val="35000"/>
            </a:spcAft>
            <a:buNone/>
          </a:pPr>
          <a:r>
            <a:rPr lang="en-US" sz="1600" kern="1200">
              <a:latin typeface="Century Gothic" panose="020B0502020202020204" pitchFamily="34" charset="0"/>
              <a:ea typeface="+mn-ea"/>
              <a:cs typeface="+mn-cs"/>
            </a:rPr>
            <a:t>Data transformations needed</a:t>
          </a:r>
        </a:p>
        <a:p>
          <a:pPr marL="0" lvl="0" indent="0" algn="l" defTabSz="711200">
            <a:lnSpc>
              <a:spcPct val="100000"/>
            </a:lnSpc>
            <a:spcBef>
              <a:spcPct val="0"/>
            </a:spcBef>
            <a:spcAft>
              <a:spcPct val="35000"/>
            </a:spcAft>
            <a:buNone/>
          </a:pPr>
          <a:r>
            <a:rPr lang="en-US" sz="1600" kern="1200">
              <a:latin typeface="Century Gothic" panose="020B0502020202020204" pitchFamily="34" charset="0"/>
              <a:ea typeface="+mn-ea"/>
              <a:cs typeface="+mn-cs"/>
            </a:rPr>
            <a:t>Data assets curation and provisioning (in collaboration with Data Science team)</a:t>
          </a:r>
        </a:p>
      </dsp:txBody>
      <dsp:txXfrm>
        <a:off x="6000478" y="1967666"/>
        <a:ext cx="4515121" cy="109823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E3534-195E-4836-ACDB-12ECA57FC571}" type="datetimeFigureOut">
              <a:rPr lang="en-US" smtClean="0"/>
              <a:t>2/28/2025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119A0-0E18-4100-A295-EA4E77AAC154}" type="slidenum">
              <a:rPr lang="en-US" smtClean="0"/>
              <a:t>‹#›</a:t>
            </a:fld>
            <a:endParaRPr lang="en-US"/>
          </a:p>
        </p:txBody>
      </p:sp>
    </p:spTree>
    <p:extLst>
      <p:ext uri="{BB962C8B-B14F-4D97-AF65-F5344CB8AC3E}">
        <p14:creationId xmlns:p14="http://schemas.microsoft.com/office/powerpoint/2010/main" val="86441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dc.gov/surveillance/data-modernization/index.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3</a:t>
            </a:fld>
            <a:endParaRPr lang="en-US"/>
          </a:p>
        </p:txBody>
      </p:sp>
    </p:spTree>
    <p:extLst>
      <p:ext uri="{BB962C8B-B14F-4D97-AF65-F5344CB8AC3E}">
        <p14:creationId xmlns:p14="http://schemas.microsoft.com/office/powerpoint/2010/main" val="426025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can see this is complex work, especially given the need to coordinate across:</a:t>
            </a:r>
          </a:p>
          <a:p>
            <a:r>
              <a:rPr lang="en-US"/>
              <a:t>Federal, State, Tribal and local jurisdictions. </a:t>
            </a:r>
          </a:p>
          <a:p>
            <a:pPr algn="l"/>
            <a:endParaRPr lang="en-US" b="0" i="0">
              <a:solidFill>
                <a:srgbClr val="000000"/>
              </a:solidFill>
              <a:effectLst/>
              <a:latin typeface="Open Sans" panose="020B0606030504020204" pitchFamily="34" charset="0"/>
            </a:endParaRPr>
          </a:p>
          <a:p>
            <a:pPr algn="l"/>
            <a:r>
              <a:rPr lang="en-US" b="0" i="0">
                <a:solidFill>
                  <a:srgbClr val="000000"/>
                </a:solidFill>
                <a:effectLst/>
                <a:latin typeface="Open Sans" panose="020B0606030504020204" pitchFamily="34" charset="0"/>
              </a:rPr>
              <a:t>We’re directly supported by the </a:t>
            </a:r>
            <a:r>
              <a:rPr lang="en-US" b="0" i="0" err="1">
                <a:solidFill>
                  <a:srgbClr val="000000"/>
                </a:solidFill>
                <a:effectLst/>
                <a:latin typeface="Open Sans" panose="020B0606030504020204" pitchFamily="34" charset="0"/>
              </a:rPr>
              <a:t>The</a:t>
            </a:r>
            <a:r>
              <a:rPr lang="en-US" b="0" i="0">
                <a:solidFill>
                  <a:srgbClr val="000000"/>
                </a:solidFill>
                <a:effectLst/>
                <a:latin typeface="Open Sans" panose="020B0606030504020204" pitchFamily="34" charset="0"/>
              </a:rPr>
              <a:t> Public Health Data Strategy (PHDS) which outlines the</a:t>
            </a:r>
            <a:r>
              <a:rPr lang="en-US" b="1" i="0">
                <a:solidFill>
                  <a:srgbClr val="000000"/>
                </a:solidFill>
                <a:effectLst/>
                <a:latin typeface="Open Sans" panose="020B0606030504020204" pitchFamily="34" charset="0"/>
              </a:rPr>
              <a:t> data, technology, policy, and administrative actions</a:t>
            </a:r>
            <a:r>
              <a:rPr lang="en-US" b="0" i="0">
                <a:solidFill>
                  <a:srgbClr val="000000"/>
                </a:solidFill>
                <a:effectLst/>
                <a:latin typeface="Open Sans" panose="020B0606030504020204" pitchFamily="34" charset="0"/>
              </a:rPr>
              <a:t> essential to</a:t>
            </a:r>
            <a:r>
              <a:rPr lang="en-US" b="1" i="0">
                <a:solidFill>
                  <a:srgbClr val="000000"/>
                </a:solidFill>
                <a:effectLst/>
                <a:latin typeface="Open Sans" panose="020B0606030504020204" pitchFamily="34" charset="0"/>
              </a:rPr>
              <a:t> exchange critical core data efficiently and securely</a:t>
            </a:r>
            <a:r>
              <a:rPr lang="en-US" b="0" i="0">
                <a:solidFill>
                  <a:srgbClr val="000000"/>
                </a:solidFill>
                <a:effectLst/>
                <a:latin typeface="Open Sans" panose="020B0606030504020204" pitchFamily="34" charset="0"/>
              </a:rPr>
              <a:t> across healthcare and public health.​ It is the primary way CDC will be measuring DMI success.</a:t>
            </a:r>
          </a:p>
          <a:p>
            <a:pPr algn="l"/>
            <a:endParaRPr lang="en-US" b="0" i="0">
              <a:solidFill>
                <a:srgbClr val="000000"/>
              </a:solidFill>
              <a:effectLst/>
              <a:latin typeface="Open Sans" panose="020B0606030504020204" pitchFamily="34" charset="0"/>
            </a:endParaRPr>
          </a:p>
          <a:p>
            <a:pPr algn="l"/>
            <a:r>
              <a:rPr lang="en-US" b="0" i="0">
                <a:solidFill>
                  <a:srgbClr val="000000"/>
                </a:solidFill>
                <a:effectLst/>
                <a:latin typeface="Open Sans" panose="020B0606030504020204" pitchFamily="34" charset="0"/>
              </a:rPr>
              <a:t>The strategy is designed to describe a path to address gaps in public health data, helping the nation </a:t>
            </a:r>
            <a:r>
              <a:rPr lang="en-US" b="1" i="0">
                <a:solidFill>
                  <a:srgbClr val="000000"/>
                </a:solidFill>
                <a:effectLst/>
                <a:latin typeface="Open Sans" panose="020B0606030504020204" pitchFamily="34" charset="0"/>
              </a:rPr>
              <a:t>become response-ready, promote health equity, and improve health outcomes</a:t>
            </a:r>
            <a:r>
              <a:rPr lang="en-US" b="0" i="0">
                <a:solidFill>
                  <a:srgbClr val="000000"/>
                </a:solidFill>
                <a:effectLst/>
                <a:latin typeface="Open Sans" panose="020B0606030504020204" pitchFamily="34" charset="0"/>
              </a:rPr>
              <a:t> for all.</a:t>
            </a:r>
          </a:p>
          <a:p>
            <a:pPr algn="l"/>
            <a:endParaRPr lang="en-US" b="0" i="0">
              <a:solidFill>
                <a:srgbClr val="000000"/>
              </a:solidFill>
              <a:effectLst/>
              <a:latin typeface="Open Sans" panose="020B0606030504020204" pitchFamily="34" charset="0"/>
            </a:endParaRPr>
          </a:p>
          <a:p>
            <a:endParaRPr lang="en-US"/>
          </a:p>
          <a:p>
            <a:r>
              <a:rPr lang="en-US"/>
              <a:t>The CDC has been working very hard nationally not just to provide funding for state, local, tribal and territorial work but to revamp the federal infrastructure.</a:t>
            </a:r>
          </a:p>
          <a:p>
            <a:endParaRPr lang="en-US"/>
          </a:p>
          <a:p>
            <a:r>
              <a:rPr lang="en-US"/>
              <a:t>The CDC has recently released their amended milestones for the 2025-2026 Public Health Data Strategy, which we see direct alignment and will be navigating prioritization of efforts based on our current readiness among other data modernization efforts.</a:t>
            </a:r>
          </a:p>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17</a:t>
            </a:fld>
            <a:endParaRPr lang="en-US"/>
          </a:p>
        </p:txBody>
      </p:sp>
    </p:spTree>
    <p:extLst>
      <p:ext uri="{BB962C8B-B14F-4D97-AF65-F5344CB8AC3E}">
        <p14:creationId xmlns:p14="http://schemas.microsoft.com/office/powerpoint/2010/main" val="2544484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And we’re well positioned to answer the call  because we’ve been investing in people with the skills to meet our modernization challenges. </a:t>
            </a:r>
          </a:p>
          <a:p>
            <a:endParaRPr lang="en-US" sz="1200"/>
          </a:p>
          <a:p>
            <a:r>
              <a:rPr lang="en-US" sz="1200"/>
              <a:t>Informatician or Magician?</a:t>
            </a:r>
          </a:p>
          <a:p>
            <a:r>
              <a:rPr lang="en-US"/>
              <a:t>“Any sufficiently advanced technology is indistinguishable from magic.”</a:t>
            </a:r>
          </a:p>
          <a:p>
            <a:r>
              <a:rPr lang="en-US"/>
              <a:t>Arthur C. Clarke - Science-fiction author</a:t>
            </a:r>
          </a:p>
          <a:p>
            <a:endParaRPr lang="en-US" sz="1200"/>
          </a:p>
          <a:p>
            <a:r>
              <a:rPr lang="en-US"/>
              <a:t>Public health informatics is the </a:t>
            </a:r>
            <a:r>
              <a:rPr lang="en-US" b="1"/>
              <a:t>backbone of data modernization</a:t>
            </a:r>
            <a:r>
              <a:rPr lang="en-US"/>
              <a:t>—it ensures that data is not only collected but also transformed into actionable insights that drive decision-making, policy, and public health interventions. </a:t>
            </a:r>
          </a:p>
          <a:p>
            <a:endParaRPr lang="en-US"/>
          </a:p>
          <a:p>
            <a:r>
              <a:rPr lang="en-US" b="1"/>
              <a:t>PHI Fills Critical Gaps we have that are barriers to successful Modernization work</a:t>
            </a:r>
          </a:p>
          <a:p>
            <a:r>
              <a:rPr lang="en-US" b="1"/>
              <a:t>1. Standardizing and Integrating Public Health Data</a:t>
            </a:r>
          </a:p>
          <a:p>
            <a:pPr>
              <a:buFont typeface="Arial" panose="020B0604020202020204" pitchFamily="34" charset="0"/>
              <a:buChar char="•"/>
            </a:pPr>
            <a:r>
              <a:rPr lang="en-US"/>
              <a:t>Public health data comes from </a:t>
            </a:r>
            <a:r>
              <a:rPr lang="en-US" b="1"/>
              <a:t>multiple sources</a:t>
            </a:r>
            <a:r>
              <a:rPr lang="en-US"/>
              <a:t> (e.g., hospitals, labs, clinics, community health programs) in different formats, many of which are </a:t>
            </a:r>
            <a:r>
              <a:rPr lang="en-US" b="1"/>
              <a:t>not designed to work together</a:t>
            </a:r>
            <a:r>
              <a:rPr lang="en-US"/>
              <a:t>.</a:t>
            </a:r>
          </a:p>
          <a:p>
            <a:pPr>
              <a:buFont typeface="Arial" panose="020B0604020202020204" pitchFamily="34" charset="0"/>
              <a:buChar char="•"/>
            </a:pPr>
            <a:r>
              <a:rPr lang="en-US"/>
              <a:t>Informatics professionals </a:t>
            </a:r>
            <a:r>
              <a:rPr lang="en-US" b="1"/>
              <a:t>bridge this gap</a:t>
            </a:r>
            <a:r>
              <a:rPr lang="en-US"/>
              <a:t> by implementing </a:t>
            </a:r>
            <a:r>
              <a:rPr lang="en-US" b="1"/>
              <a:t>data standards (FHIR, HL7, etc.), interoperability frameworks, and governance models</a:t>
            </a:r>
            <a:r>
              <a:rPr lang="en-US"/>
              <a:t> that allow for seamless data exchange.</a:t>
            </a:r>
          </a:p>
          <a:p>
            <a:r>
              <a:rPr lang="en-US" b="1"/>
              <a:t>2. Improving Data Timeliness and Quality</a:t>
            </a:r>
          </a:p>
          <a:p>
            <a:pPr>
              <a:buFont typeface="Arial" panose="020B0604020202020204" pitchFamily="34" charset="0"/>
              <a:buChar char="•"/>
            </a:pPr>
            <a:r>
              <a:rPr lang="en-US"/>
              <a:t>Many public health systems rely on </a:t>
            </a:r>
            <a:r>
              <a:rPr lang="en-US" b="1"/>
              <a:t>manual data entry, outdated formats (PDFs, spreadsheets), and fragmented databases</a:t>
            </a:r>
            <a:r>
              <a:rPr lang="en-US"/>
              <a:t>, leading to delays and inconsistencies.</a:t>
            </a:r>
          </a:p>
          <a:p>
            <a:pPr>
              <a:buFont typeface="Arial" panose="020B0604020202020204" pitchFamily="34" charset="0"/>
              <a:buChar char="•"/>
            </a:pPr>
            <a:r>
              <a:rPr lang="en-US"/>
              <a:t>Informatics professionals </a:t>
            </a:r>
            <a:r>
              <a:rPr lang="en-US" b="1"/>
              <a:t>automate data flows, implement real-time reporting mechanisms, and design systems</a:t>
            </a:r>
            <a:r>
              <a:rPr lang="en-US"/>
              <a:t> that ensure </a:t>
            </a:r>
            <a:r>
              <a:rPr lang="en-US" b="1"/>
              <a:t>accurate, up-to-date information</a:t>
            </a:r>
            <a:r>
              <a:rPr lang="en-US"/>
              <a:t> reaches decision-makers faster.</a:t>
            </a:r>
          </a:p>
          <a:p>
            <a:r>
              <a:rPr lang="en-US" b="1"/>
              <a:t>3. Enhancing Public Health Surveillance and Analytics</a:t>
            </a:r>
          </a:p>
          <a:p>
            <a:pPr>
              <a:buFont typeface="Arial" panose="020B0604020202020204" pitchFamily="34" charset="0"/>
              <a:buChar char="•"/>
            </a:pPr>
            <a:r>
              <a:rPr lang="en-US"/>
              <a:t>Without informatics, public health surveillance relies on </a:t>
            </a:r>
            <a:r>
              <a:rPr lang="en-US" b="1"/>
              <a:t>delayed or incomplete data</a:t>
            </a:r>
            <a:r>
              <a:rPr lang="en-US"/>
              <a:t>, making it difficult to track emerging health threats.</a:t>
            </a:r>
          </a:p>
          <a:p>
            <a:pPr>
              <a:buFont typeface="Arial" panose="020B0604020202020204" pitchFamily="34" charset="0"/>
              <a:buChar char="•"/>
            </a:pPr>
            <a:r>
              <a:rPr lang="en-US"/>
              <a:t>Informatics enables </a:t>
            </a:r>
            <a:r>
              <a:rPr lang="en-US" b="1"/>
              <a:t>predictive analytics, machine learning models, and data visualization dashboards</a:t>
            </a:r>
            <a:r>
              <a:rPr lang="en-US"/>
              <a:t> that help epidemiologists and policymakers respond </a:t>
            </a:r>
            <a:r>
              <a:rPr lang="en-US" b="1"/>
              <a:t>proactively rather than reactively</a:t>
            </a:r>
            <a:r>
              <a:rPr lang="en-US"/>
              <a:t>.</a:t>
            </a:r>
          </a:p>
          <a:p>
            <a:r>
              <a:rPr lang="en-US" b="1"/>
              <a:t>4. Strengthening Data Governance, Security, and Compliance</a:t>
            </a:r>
          </a:p>
          <a:p>
            <a:pPr>
              <a:buFont typeface="Arial" panose="020B0604020202020204" pitchFamily="34" charset="0"/>
              <a:buChar char="•"/>
            </a:pPr>
            <a:r>
              <a:rPr lang="en-US"/>
              <a:t>As public health shifts toward </a:t>
            </a:r>
            <a:r>
              <a:rPr lang="en-US" b="1"/>
              <a:t>cloud-based platforms and integrated data ecosystems</a:t>
            </a:r>
            <a:r>
              <a:rPr lang="en-US"/>
              <a:t>, </a:t>
            </a:r>
            <a:r>
              <a:rPr lang="en-US" b="1"/>
              <a:t>privacy, security, and governance risks increase</a:t>
            </a:r>
            <a:r>
              <a:rPr lang="en-US"/>
              <a:t>.</a:t>
            </a:r>
          </a:p>
          <a:p>
            <a:pPr>
              <a:buFont typeface="Arial" panose="020B0604020202020204" pitchFamily="34" charset="0"/>
              <a:buChar char="•"/>
            </a:pPr>
            <a:r>
              <a:rPr lang="en-US"/>
              <a:t>Informatics professionals ensure </a:t>
            </a:r>
            <a:r>
              <a:rPr lang="en-US" b="1"/>
              <a:t>HIPAA compliance, cybersecurity best practices, and ethical data use policies</a:t>
            </a:r>
            <a:r>
              <a:rPr lang="en-US"/>
              <a:t>, protecting both public health data and the communities it serves.</a:t>
            </a:r>
          </a:p>
          <a:p>
            <a:r>
              <a:rPr lang="en-US" b="1"/>
              <a:t>5. Training a Future-Ready Public Health Workforce</a:t>
            </a:r>
          </a:p>
          <a:p>
            <a:pPr>
              <a:buFont typeface="Arial" panose="020B0604020202020204" pitchFamily="34" charset="0"/>
              <a:buChar char="•"/>
            </a:pPr>
            <a:r>
              <a:rPr lang="en-US"/>
              <a:t>Many public health professionals </a:t>
            </a:r>
            <a:r>
              <a:rPr lang="en-US" b="1"/>
              <a:t>lack formal training</a:t>
            </a:r>
            <a:r>
              <a:rPr lang="en-US"/>
              <a:t> in data science, analytics, and modern informatics tools.</a:t>
            </a:r>
          </a:p>
          <a:p>
            <a:pPr>
              <a:buFont typeface="Arial" panose="020B0604020202020204" pitchFamily="34" charset="0"/>
              <a:buChar char="•"/>
            </a:pPr>
            <a:r>
              <a:rPr lang="en-US"/>
              <a:t>Informatics professionals </a:t>
            </a:r>
            <a:r>
              <a:rPr lang="en-US" b="1"/>
              <a:t>provide technical expertise, workforce development, and capacity-building programs</a:t>
            </a:r>
            <a:r>
              <a:rPr lang="en-US"/>
              <a:t> to ensure that modernization efforts are sustainable.</a:t>
            </a:r>
          </a:p>
          <a:p>
            <a:endParaRPr lang="en-US" sz="1200"/>
          </a:p>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18</a:t>
            </a:fld>
            <a:endParaRPr lang="en-US"/>
          </a:p>
        </p:txBody>
      </p:sp>
    </p:spTree>
    <p:extLst>
      <p:ext uri="{BB962C8B-B14F-4D97-AF65-F5344CB8AC3E}">
        <p14:creationId xmlns:p14="http://schemas.microsoft.com/office/powerpoint/2010/main" val="1048251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fec503911c_1_6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4" name="Google Shape;2494;gfec503911c_1_631: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1" u="sng"/>
              <a:t>Les:</a:t>
            </a:r>
            <a:endParaRPr sz="1400"/>
          </a:p>
          <a:p>
            <a:pPr marL="0" marR="0" lvl="0" indent="0" algn="l" rtl="0">
              <a:lnSpc>
                <a:spcPct val="100000"/>
              </a:lnSpc>
              <a:spcBef>
                <a:spcPts val="0"/>
              </a:spcBef>
              <a:spcAft>
                <a:spcPts val="0"/>
              </a:spcAft>
              <a:buClr>
                <a:schemeClr val="dk1"/>
              </a:buClr>
              <a:buSzPts val="2000"/>
              <a:buFont typeface="Calibri"/>
              <a:buNone/>
            </a:pPr>
            <a:endParaRPr sz="2000"/>
          </a:p>
          <a:p>
            <a:pPr marL="330200" lvl="0" indent="-330200" algn="l" rtl="0">
              <a:spcBef>
                <a:spcPts val="0"/>
              </a:spcBef>
              <a:spcAft>
                <a:spcPts val="0"/>
              </a:spcAft>
              <a:buClr>
                <a:schemeClr val="dk1"/>
              </a:buClr>
              <a:buSzPts val="2000"/>
              <a:buFont typeface="Arial"/>
              <a:buChar char="•"/>
            </a:pPr>
            <a:r>
              <a:rPr lang="en-US" sz="2000"/>
              <a:t>Prior to the COVID pandemic, Washington state made progress towards modernizing our data systems and infrastructure.</a:t>
            </a:r>
            <a:endParaRPr sz="2000"/>
          </a:p>
          <a:p>
            <a:pPr marL="330200" lvl="0" indent="-203200" algn="l" rtl="0">
              <a:spcBef>
                <a:spcPts val="0"/>
              </a:spcBef>
              <a:spcAft>
                <a:spcPts val="0"/>
              </a:spcAft>
              <a:buClr>
                <a:schemeClr val="dk1"/>
              </a:buClr>
              <a:buSzPts val="2000"/>
              <a:buFont typeface="Arial"/>
              <a:buNone/>
            </a:pPr>
            <a:endParaRPr sz="2000"/>
          </a:p>
          <a:p>
            <a:pPr marL="330200" lvl="0" indent="-330200" algn="l" rtl="0">
              <a:spcBef>
                <a:spcPts val="0"/>
              </a:spcBef>
              <a:spcAft>
                <a:spcPts val="0"/>
              </a:spcAft>
              <a:buClr>
                <a:schemeClr val="dk1"/>
              </a:buClr>
              <a:buSzPts val="2000"/>
              <a:buFont typeface="Arial"/>
              <a:buChar char="•"/>
            </a:pPr>
            <a:r>
              <a:rPr lang="en-US" sz="2000"/>
              <a:t>We had already: </a:t>
            </a:r>
            <a:endParaRPr sz="2000"/>
          </a:p>
          <a:p>
            <a:pPr marL="787400" lvl="1" indent="-342900" algn="l" rtl="0">
              <a:spcBef>
                <a:spcPts val="0"/>
              </a:spcBef>
              <a:spcAft>
                <a:spcPts val="0"/>
              </a:spcAft>
              <a:buClr>
                <a:schemeClr val="dk1"/>
              </a:buClr>
              <a:buSzPts val="2000"/>
              <a:buFont typeface="Arial"/>
              <a:buChar char="•"/>
            </a:pPr>
            <a:r>
              <a:rPr lang="en-US" sz="2000"/>
              <a:t>assessed the</a:t>
            </a:r>
            <a:r>
              <a:rPr lang="en-US" sz="2000" i="1"/>
              <a:t> </a:t>
            </a:r>
            <a:r>
              <a:rPr lang="en-US" sz="2000"/>
              <a:t>current state of our data systems and infrastructure, </a:t>
            </a:r>
            <a:endParaRPr sz="2000"/>
          </a:p>
          <a:p>
            <a:pPr marL="787400" lvl="1" indent="-342900" algn="l" rtl="0">
              <a:spcBef>
                <a:spcPts val="0"/>
              </a:spcBef>
              <a:spcAft>
                <a:spcPts val="0"/>
              </a:spcAft>
              <a:buClr>
                <a:schemeClr val="dk1"/>
              </a:buClr>
              <a:buSzPts val="2000"/>
              <a:buFont typeface="Arial"/>
              <a:buChar char="•"/>
            </a:pPr>
            <a:r>
              <a:rPr lang="en-US" sz="2000"/>
              <a:t>established the “</a:t>
            </a:r>
            <a:r>
              <a:rPr lang="en-US" sz="2000" err="1"/>
              <a:t>Data@Health</a:t>
            </a:r>
            <a:r>
              <a:rPr lang="en-US" sz="2000"/>
              <a:t> program, </a:t>
            </a:r>
            <a:endParaRPr sz="2000"/>
          </a:p>
          <a:p>
            <a:pPr marL="787400" lvl="1" indent="-342900" algn="l" rtl="0">
              <a:spcBef>
                <a:spcPts val="0"/>
              </a:spcBef>
              <a:spcAft>
                <a:spcPts val="0"/>
              </a:spcAft>
              <a:buClr>
                <a:schemeClr val="dk1"/>
              </a:buClr>
              <a:buSzPts val="2000"/>
              <a:buFont typeface="Arial"/>
              <a:buChar char="•"/>
            </a:pPr>
            <a:r>
              <a:rPr lang="en-US" sz="2000"/>
              <a:t>planned our first PaaS implementation, AND</a:t>
            </a:r>
            <a:endParaRPr sz="2000"/>
          </a:p>
          <a:p>
            <a:pPr marL="787400" lvl="1" indent="-342900" algn="l" rtl="0">
              <a:spcBef>
                <a:spcPts val="0"/>
              </a:spcBef>
              <a:spcAft>
                <a:spcPts val="0"/>
              </a:spcAft>
              <a:buClr>
                <a:schemeClr val="dk1"/>
              </a:buClr>
              <a:buSzPts val="2000"/>
              <a:buFont typeface="Arial"/>
              <a:buChar char="•"/>
            </a:pPr>
            <a:r>
              <a:rPr lang="en-US" sz="2000"/>
              <a:t>begun conversations with partners to address gaps in health data linkages through a statewide Master Person Index solution</a:t>
            </a:r>
            <a:endParaRPr sz="2000"/>
          </a:p>
          <a:p>
            <a:pPr marL="444500" lvl="1" indent="0" algn="l" rtl="0">
              <a:spcBef>
                <a:spcPts val="0"/>
              </a:spcBef>
              <a:spcAft>
                <a:spcPts val="0"/>
              </a:spcAft>
              <a:buClr>
                <a:schemeClr val="dk1"/>
              </a:buClr>
              <a:buSzPts val="2000"/>
              <a:buFont typeface="Arial"/>
              <a:buNone/>
            </a:pPr>
            <a:endParaRPr sz="2000"/>
          </a:p>
          <a:p>
            <a:pPr marL="330200" lvl="0" indent="-330200" algn="l" rtl="0">
              <a:spcBef>
                <a:spcPts val="0"/>
              </a:spcBef>
              <a:spcAft>
                <a:spcPts val="0"/>
              </a:spcAft>
              <a:buClr>
                <a:schemeClr val="dk1"/>
              </a:buClr>
              <a:buSzPts val="2000"/>
              <a:buFont typeface="Arial"/>
              <a:buChar char="•"/>
            </a:pPr>
            <a:r>
              <a:rPr lang="en-US" sz="2000"/>
              <a:t>Over a year into the pandemic, issues with data systems, infrastructure, and processes continued across the nation. To understand gaps in Washington state, we partnered with University of Washington to conduct an analysis and develop a 5-year Data and System Modernization plan. </a:t>
            </a:r>
            <a:endParaRPr sz="2000"/>
          </a:p>
        </p:txBody>
      </p:sp>
      <p:sp>
        <p:nvSpPr>
          <p:cNvPr id="2495" name="Google Shape;2495;gfec503911c_1_631:notes"/>
          <p:cNvSpPr txBox="1">
            <a:spLocks noGrp="1"/>
          </p:cNvSpPr>
          <p:nvPr>
            <p:ph type="sldNum" idx="12"/>
          </p:nvPr>
        </p:nvSpPr>
        <p:spPr>
          <a:xfrm>
            <a:off x="3884613" y="8685213"/>
            <a:ext cx="2971800" cy="458787"/>
          </a:xfrm>
          <a:prstGeom prst="rect">
            <a:avLst/>
          </a:prstGeom>
          <a:noFill/>
          <a:ln>
            <a:noFill/>
          </a:ln>
        </p:spPr>
        <p:txBody>
          <a:bodyPr spcFirstLastPara="1" wrap="square" lIns="91325" tIns="45650" rIns="91325" bIns="4565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 is adjusting to a new Gov Admin and $12B budget deficit combined with the natural ramp down of  Fed covid funds.   Managing that requires some pause/holds and reprioritization in the near term and realignment of many activities...</a:t>
            </a:r>
          </a:p>
        </p:txBody>
      </p:sp>
      <p:sp>
        <p:nvSpPr>
          <p:cNvPr id="4" name="Slide Number Placeholder 3"/>
          <p:cNvSpPr>
            <a:spLocks noGrp="1"/>
          </p:cNvSpPr>
          <p:nvPr>
            <p:ph type="sldNum" sz="quarter" idx="5"/>
          </p:nvPr>
        </p:nvSpPr>
        <p:spPr/>
        <p:txBody>
          <a:bodyPr/>
          <a:lstStyle/>
          <a:p>
            <a:fld id="{F7DF604D-C3B7-41B7-992A-9AD867AC1F65}" type="slidenum">
              <a:rPr lang="en-US" smtClean="0"/>
              <a:pPr/>
              <a:t>20</a:t>
            </a:fld>
            <a:endParaRPr lang="en-US"/>
          </a:p>
        </p:txBody>
      </p:sp>
    </p:spTree>
    <p:extLst>
      <p:ext uri="{BB962C8B-B14F-4D97-AF65-F5344CB8AC3E}">
        <p14:creationId xmlns:p14="http://schemas.microsoft.com/office/powerpoint/2010/main" val="2359705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23</a:t>
            </a:fld>
            <a:endParaRPr lang="en-US"/>
          </a:p>
        </p:txBody>
      </p:sp>
    </p:spTree>
    <p:extLst>
      <p:ext uri="{BB962C8B-B14F-4D97-AF65-F5344CB8AC3E}">
        <p14:creationId xmlns:p14="http://schemas.microsoft.com/office/powerpoint/2010/main" val="411407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6B4A1-D87C-0A90-0960-39606A604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45C453-960C-8DF0-0B60-2B2887F9C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F32EB-2BA6-9AC6-0FCE-C743304C45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0B5813-D06B-E7A6-154A-BA9536AD9F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9119A0-0E18-4100-A295-EA4E77AAC15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12970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CDB41-4AA5-49AE-AE82-390DB3CE1B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DC203C-A9AD-6978-A683-2464AA9AB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B3F88-B3B2-154A-F29E-037AE7B9A386}"/>
              </a:ext>
            </a:extLst>
          </p:cNvPr>
          <p:cNvSpPr>
            <a:spLocks noGrp="1"/>
          </p:cNvSpPr>
          <p:nvPr>
            <p:ph type="body" idx="1"/>
          </p:nvPr>
        </p:nvSpPr>
        <p:spPr/>
        <p:txBody>
          <a:bodyPr/>
          <a:lstStyle/>
          <a:p>
            <a:pPr marL="342900" marR="0" lvl="0" indent="-342900">
              <a:buFont typeface="Aptos" panose="020B0004020202020204" pitchFamily="34" charset="0"/>
              <a:buChar char="-"/>
            </a:pPr>
            <a:r>
              <a:rPr lang="en-US" sz="1200">
                <a:effectLst/>
                <a:latin typeface="Aptos" panose="020B0004020202020204" pitchFamily="34" charset="0"/>
                <a:ea typeface="Times New Roman" panose="02020603050405020304" pitchFamily="18" charset="0"/>
                <a:cs typeface="Times New Roman" panose="02020603050405020304" pitchFamily="18" charset="0"/>
              </a:rPr>
              <a:t>This slides depicts how DOH plans to process the data and package/provision them in different forms for the respective program teams to use based on their need</a:t>
            </a:r>
            <a:endParaRPr lang="en-US" sz="12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buFont typeface="Aptos" panose="020B0004020202020204" pitchFamily="34" charset="0"/>
              <a:buChar char="-"/>
            </a:pPr>
            <a:r>
              <a:rPr lang="en-US" sz="1200">
                <a:effectLst/>
                <a:latin typeface="Aptos" panose="020B0004020202020204" pitchFamily="34" charset="0"/>
                <a:ea typeface="Times New Roman" panose="02020603050405020304" pitchFamily="18" charset="0"/>
                <a:cs typeface="Times New Roman" panose="02020603050405020304" pitchFamily="18" charset="0"/>
              </a:rPr>
              <a:t>This is a generalization of the service that will be provided to the program teams.</a:t>
            </a:r>
            <a:endParaRPr lang="en-US" sz="12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DD47267F-6C40-78DD-F4AC-BEF94BFB66F8}"/>
              </a:ext>
            </a:extLst>
          </p:cNvPr>
          <p:cNvSpPr>
            <a:spLocks noGrp="1"/>
          </p:cNvSpPr>
          <p:nvPr>
            <p:ph type="sldNum" sz="quarter" idx="5"/>
          </p:nvPr>
        </p:nvSpPr>
        <p:spPr/>
        <p:txBody>
          <a:bodyPr/>
          <a:lstStyle/>
          <a:p>
            <a:fld id="{439119A0-0E18-4100-A295-EA4E77AAC154}" type="slidenum">
              <a:rPr lang="en-US" smtClean="0"/>
              <a:t>26</a:t>
            </a:fld>
            <a:endParaRPr lang="en-US"/>
          </a:p>
        </p:txBody>
      </p:sp>
    </p:spTree>
    <p:extLst>
      <p:ext uri="{BB962C8B-B14F-4D97-AF65-F5344CB8AC3E}">
        <p14:creationId xmlns:p14="http://schemas.microsoft.com/office/powerpoint/2010/main" val="3424112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buFont typeface="Aptos" panose="020B0004020202020204" pitchFamily="34" charset="0"/>
              <a:buChar char="-"/>
            </a:pPr>
            <a:r>
              <a:rPr lang="en-US" sz="1200">
                <a:effectLst/>
                <a:latin typeface="Aptos" panose="020B0004020202020204" pitchFamily="34" charset="0"/>
                <a:ea typeface="Times New Roman" panose="02020603050405020304" pitchFamily="18" charset="0"/>
                <a:cs typeface="Times New Roman" panose="02020603050405020304" pitchFamily="18" charset="0"/>
              </a:rPr>
              <a:t>It delves more on the different components of FHIR infrastructure and how that blends/interacts with the other components of DOH IT infrastructure</a:t>
            </a:r>
            <a:endParaRPr lang="en-US" sz="12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buFont typeface="Aptos" panose="020B0004020202020204" pitchFamily="34" charset="0"/>
              <a:buChar char="-"/>
            </a:pPr>
            <a:r>
              <a:rPr lang="en-US" sz="1200">
                <a:effectLst/>
                <a:latin typeface="Aptos" panose="020B0004020202020204" pitchFamily="34" charset="0"/>
                <a:ea typeface="Times New Roman" panose="02020603050405020304" pitchFamily="18" charset="0"/>
                <a:cs typeface="Times New Roman" panose="02020603050405020304" pitchFamily="18" charset="0"/>
              </a:rPr>
              <a:t>It also describes the process flow from a higher level</a:t>
            </a:r>
            <a:endParaRPr lang="en-US" sz="12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27</a:t>
            </a:fld>
            <a:endParaRPr lang="en-US"/>
          </a:p>
        </p:txBody>
      </p:sp>
    </p:spTree>
    <p:extLst>
      <p:ext uri="{BB962C8B-B14F-4D97-AF65-F5344CB8AC3E}">
        <p14:creationId xmlns:p14="http://schemas.microsoft.com/office/powerpoint/2010/main" val="3005579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28</a:t>
            </a:fld>
            <a:endParaRPr lang="en-US"/>
          </a:p>
        </p:txBody>
      </p:sp>
    </p:spTree>
    <p:extLst>
      <p:ext uri="{BB962C8B-B14F-4D97-AF65-F5344CB8AC3E}">
        <p14:creationId xmlns:p14="http://schemas.microsoft.com/office/powerpoint/2010/main" val="2604080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 HEALTH’s mission is to operate and enhance a technology platform that collects key health care data to help leaders make timely and informed decisions in response to public health threats.</a:t>
            </a:r>
          </a:p>
          <a:p>
            <a:endParaRPr lang="en-US"/>
          </a:p>
          <a:p>
            <a:r>
              <a:rPr lang="en-US"/>
              <a:t>NEED: SANR and SAFER from Ravi</a:t>
            </a:r>
          </a:p>
        </p:txBody>
      </p:sp>
      <p:sp>
        <p:nvSpPr>
          <p:cNvPr id="4" name="Slide Number Placeholder 3"/>
          <p:cNvSpPr>
            <a:spLocks noGrp="1"/>
          </p:cNvSpPr>
          <p:nvPr>
            <p:ph type="sldNum" sz="quarter" idx="5"/>
          </p:nvPr>
        </p:nvSpPr>
        <p:spPr/>
        <p:txBody>
          <a:bodyPr/>
          <a:lstStyle/>
          <a:p>
            <a:fld id="{439119A0-0E18-4100-A295-EA4E77AAC154}" type="slidenum">
              <a:rPr lang="en-US" smtClean="0"/>
              <a:t>30</a:t>
            </a:fld>
            <a:endParaRPr lang="en-US"/>
          </a:p>
        </p:txBody>
      </p:sp>
    </p:spTree>
    <p:extLst>
      <p:ext uri="{BB962C8B-B14F-4D97-AF65-F5344CB8AC3E}">
        <p14:creationId xmlns:p14="http://schemas.microsoft.com/office/powerpoint/2010/main" val="3679801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5113" y="4298950"/>
            <a:ext cx="6423949" cy="4879774"/>
          </a:xfrm>
        </p:spPr>
        <p:txBody>
          <a:bodyPr/>
          <a:lstStyle/>
          <a:p>
            <a:r>
              <a:rPr lang="en-US" b="0" i="0">
                <a:solidFill>
                  <a:srgbClr val="000000"/>
                </a:solidFill>
                <a:effectLst/>
                <a:latin typeface="Apercu"/>
              </a:rPr>
              <a:t>“It’s easy to come up with new ideas; the hard part is letting go of what worked for you two years ago but will soon be out of date.” —Roger von </a:t>
            </a:r>
            <a:r>
              <a:rPr lang="en-US" b="0" i="0" err="1">
                <a:solidFill>
                  <a:srgbClr val="000000"/>
                </a:solidFill>
                <a:effectLst/>
                <a:latin typeface="Apercu"/>
              </a:rPr>
              <a:t>Oech</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04FE9C-24EC-442B-850F-65B0BA925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487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a:latin typeface="Arial"/>
                <a:cs typeface="Arial"/>
              </a:rPr>
              <a:t>Exchange of data standardized with HL7 FHIR and exposed with REST APIs has great potential for breaking data silos:</a:t>
            </a:r>
            <a:endParaRPr lang="en-US" sz="2400" b="0"/>
          </a:p>
          <a:p>
            <a:pPr lvl="1">
              <a:buFont typeface="Courier New" panose="020B0604020202020204" pitchFamily="34" charset="0"/>
              <a:buChar char="o"/>
            </a:pPr>
            <a:r>
              <a:rPr lang="en-US" sz="2000">
                <a:solidFill>
                  <a:srgbClr val="6D2769"/>
                </a:solidFill>
                <a:latin typeface="Arial"/>
                <a:cs typeface="Arial"/>
              </a:rPr>
              <a:t>Between different programs in DOH</a:t>
            </a:r>
          </a:p>
          <a:p>
            <a:pPr lvl="1">
              <a:buFont typeface="Courier New" panose="020B0604020202020204" pitchFamily="34" charset="0"/>
              <a:buChar char="o"/>
            </a:pPr>
            <a:r>
              <a:rPr lang="en-US" sz="2000">
                <a:solidFill>
                  <a:srgbClr val="6D2769"/>
                </a:solidFill>
                <a:latin typeface="Arial"/>
                <a:cs typeface="Arial"/>
              </a:rPr>
              <a:t>Between the State and the LHJs</a:t>
            </a:r>
          </a:p>
          <a:p>
            <a:pPr lvl="1">
              <a:buFont typeface="Courier New" panose="020B0604020202020204" pitchFamily="34" charset="0"/>
              <a:buChar char="o"/>
            </a:pPr>
            <a:r>
              <a:rPr lang="en-US" sz="2000">
                <a:solidFill>
                  <a:srgbClr val="6D2769"/>
                </a:solidFill>
                <a:latin typeface="Arial"/>
                <a:cs typeface="Arial"/>
              </a:rPr>
              <a:t>Between public health and health care systems</a:t>
            </a:r>
          </a:p>
          <a:p>
            <a:pPr lvl="1">
              <a:buFont typeface="Courier New" panose="020B0604020202020204" pitchFamily="34" charset="0"/>
              <a:buChar char="o"/>
            </a:pPr>
            <a:endParaRPr lang="en-US" sz="2000">
              <a:solidFill>
                <a:srgbClr val="6D2769"/>
              </a:solidFill>
              <a:cs typeface="Arial"/>
            </a:endParaRPr>
          </a:p>
          <a:p>
            <a:r>
              <a:rPr lang="en-US" sz="2400" b="0">
                <a:solidFill>
                  <a:srgbClr val="6D2769"/>
                </a:solidFill>
                <a:latin typeface="Arial"/>
                <a:cs typeface="Arial"/>
              </a:rPr>
              <a:t>Death data interoperability with disease registries could be a 'plug and play' between systems rather than putting manual efforts for data merging and performing analytics e.g. Condition specific death rates</a:t>
            </a:r>
            <a:endParaRPr lang="en-US" sz="2400" b="0">
              <a:solidFill>
                <a:srgbClr val="6D2769"/>
              </a:solidFill>
              <a:cs typeface="Arial"/>
            </a:endParaRPr>
          </a:p>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31</a:t>
            </a:fld>
            <a:endParaRPr lang="en-US"/>
          </a:p>
        </p:txBody>
      </p:sp>
    </p:spTree>
    <p:extLst>
      <p:ext uri="{BB962C8B-B14F-4D97-AF65-F5344CB8AC3E}">
        <p14:creationId xmlns:p14="http://schemas.microsoft.com/office/powerpoint/2010/main" val="1823750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000000"/>
                </a:solidFill>
                <a:latin typeface="Century Gothic" panose="020B0502020202020204" pitchFamily="34" charset="0"/>
              </a:rPr>
              <a:t>The </a:t>
            </a:r>
            <a:r>
              <a:rPr lang="en-US" sz="1800" b="1" i="0" u="none" strike="noStrike" baseline="0">
                <a:solidFill>
                  <a:srgbClr val="000000"/>
                </a:solidFill>
                <a:latin typeface="Century Gothic" panose="020B0502020202020204" pitchFamily="34" charset="0"/>
              </a:rPr>
              <a:t>Trusted Exchange Framework and Common Agreement (TEFCA) </a:t>
            </a:r>
            <a:r>
              <a:rPr lang="en-US" sz="1800" b="0" i="0" u="none" strike="noStrike" baseline="0">
                <a:solidFill>
                  <a:srgbClr val="000000"/>
                </a:solidFill>
                <a:latin typeface="Century Gothic" panose="020B0502020202020204" pitchFamily="34" charset="0"/>
              </a:rPr>
              <a:t>is a federal initiative designed to facilitate secure, interoperable exchange of electronic health information across healthcare organizations nationwide. By connecting different QHINs, </a:t>
            </a:r>
            <a:r>
              <a:rPr lang="en-US" sz="1800" b="1" i="0" u="none" strike="noStrike" baseline="0">
                <a:solidFill>
                  <a:srgbClr val="000000"/>
                </a:solidFill>
                <a:latin typeface="Century Gothic" panose="020B0502020202020204" pitchFamily="34" charset="0"/>
              </a:rPr>
              <a:t>TEFCA </a:t>
            </a:r>
            <a:r>
              <a:rPr lang="en-US" sz="1800" b="0" i="0" u="none" strike="noStrike" baseline="0">
                <a:solidFill>
                  <a:srgbClr val="000000"/>
                </a:solidFill>
                <a:latin typeface="Century Gothic" panose="020B0502020202020204" pitchFamily="34" charset="0"/>
              </a:rPr>
              <a:t>ensures that critical patient data can be shared seamlessly, regardless of the systems used by individual providers. </a:t>
            </a:r>
          </a:p>
          <a:p>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000000"/>
                </a:solidFill>
                <a:latin typeface="Century Gothic" panose="020B0502020202020204" pitchFamily="34" charset="0"/>
              </a:rPr>
              <a:t>By utilizing TEFCA, the Washington State Department of Health can make notable improvements to the RESP-NET surveillance system processes and data. </a:t>
            </a:r>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32</a:t>
            </a:fld>
            <a:endParaRPr lang="en-US"/>
          </a:p>
        </p:txBody>
      </p:sp>
    </p:spTree>
    <p:extLst>
      <p:ext uri="{BB962C8B-B14F-4D97-AF65-F5344CB8AC3E}">
        <p14:creationId xmlns:p14="http://schemas.microsoft.com/office/powerpoint/2010/main" val="2556955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33</a:t>
            </a:fld>
            <a:endParaRPr lang="en-US"/>
          </a:p>
        </p:txBody>
      </p:sp>
    </p:spTree>
    <p:extLst>
      <p:ext uri="{BB962C8B-B14F-4D97-AF65-F5344CB8AC3E}">
        <p14:creationId xmlns:p14="http://schemas.microsoft.com/office/powerpoint/2010/main" val="2630451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a:solidFill>
                  <a:srgbClr val="000000"/>
                </a:solidFill>
                <a:latin typeface="Century Gothic" panose="020B0502020202020204" pitchFamily="34" charset="0"/>
              </a:rPr>
              <a:t>The </a:t>
            </a:r>
            <a:r>
              <a:rPr lang="en-US" sz="1800" b="1" i="0" u="none" strike="noStrike" baseline="0">
                <a:solidFill>
                  <a:srgbClr val="000000"/>
                </a:solidFill>
                <a:latin typeface="Century Gothic" panose="020B0502020202020204" pitchFamily="34" charset="0"/>
              </a:rPr>
              <a:t>Respiratory Virus Hospitalization Surveil-lance Network (RESP-NET) </a:t>
            </a:r>
            <a:r>
              <a:rPr lang="en-US" sz="1800" b="0" i="0" u="none" strike="noStrike" baseline="0">
                <a:solidFill>
                  <a:srgbClr val="000000"/>
                </a:solidFill>
                <a:latin typeface="Century Gothic" panose="020B0502020202020204" pitchFamily="34" charset="0"/>
              </a:rPr>
              <a:t>is a CDC-sponsored network of 13 U.S. states that monitors laboratory-confirmed hospitalizations associated with: </a:t>
            </a:r>
          </a:p>
          <a:p>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000000"/>
                </a:solidFill>
                <a:latin typeface="Century Gothic" panose="020B0502020202020204" pitchFamily="34" charset="0"/>
              </a:rPr>
              <a:t>• Influenza </a:t>
            </a:r>
          </a:p>
          <a:p>
            <a:r>
              <a:rPr lang="en-US" sz="1800" b="0" i="0" u="none" strike="noStrike" baseline="0">
                <a:solidFill>
                  <a:srgbClr val="000000"/>
                </a:solidFill>
                <a:latin typeface="Century Gothic" panose="020B0502020202020204" pitchFamily="34" charset="0"/>
              </a:rPr>
              <a:t>• Respiratory Syncytial Virus (RSV) </a:t>
            </a:r>
          </a:p>
          <a:p>
            <a:r>
              <a:rPr lang="en-US" sz="1800" b="0" i="0" u="none" strike="noStrike" baseline="0">
                <a:solidFill>
                  <a:srgbClr val="000000"/>
                </a:solidFill>
                <a:latin typeface="Century Gothic" panose="020B0502020202020204" pitchFamily="34" charset="0"/>
              </a:rPr>
              <a:t>• COVID-19 </a:t>
            </a:r>
          </a:p>
          <a:p>
            <a:endParaRPr lang="en-US" sz="1800" b="0" i="0" u="none" strike="noStrike" baseline="0">
              <a:solidFill>
                <a:srgbClr val="000000"/>
              </a:solidFill>
              <a:latin typeface="Century Gothic" panose="020B0502020202020204" pitchFamily="34" charset="0"/>
            </a:endParaRPr>
          </a:p>
          <a:p>
            <a:r>
              <a:rPr lang="en-US" sz="1800" b="0" i="0" u="none" strike="noStrike" baseline="0">
                <a:solidFill>
                  <a:srgbClr val="000000"/>
                </a:solidFill>
                <a:latin typeface="Century Gothic" panose="020B0502020202020204" pitchFamily="34" charset="0"/>
              </a:rPr>
              <a:t>RESP-NET sites gather data from laboratory and healthcare facilities to understand trends in virus circulation, estimate disease burden, and respond to outbreaks. The data collected by RESP-NET sites allow disease severity comparisons across seasons, states, and demographic groups. </a:t>
            </a:r>
          </a:p>
          <a:p>
            <a:r>
              <a:rPr lang="en-US" sz="1800" b="0" i="0" u="none" strike="noStrike" baseline="0">
                <a:solidFill>
                  <a:srgbClr val="000000"/>
                </a:solidFill>
                <a:latin typeface="Century Gothic" panose="020B0502020202020204" pitchFamily="34" charset="0"/>
              </a:rPr>
              <a:t> </a:t>
            </a:r>
          </a:p>
          <a:p>
            <a:r>
              <a:rPr lang="en-US" sz="1800" b="0" i="0" u="none" strike="noStrike" baseline="0">
                <a:solidFill>
                  <a:srgbClr val="000000"/>
                </a:solidFill>
                <a:latin typeface="Century Gothic" panose="020B0502020202020204" pitchFamily="34" charset="0"/>
              </a:rPr>
              <a:t>In WA state data about laboratory-confirmed hospitalizations associated with influenza, RSV, and COVID-19 come from: </a:t>
            </a:r>
          </a:p>
          <a:p>
            <a:r>
              <a:rPr lang="en-US" sz="1800" b="0" i="0" u="none" strike="noStrike" baseline="0">
                <a:solidFill>
                  <a:srgbClr val="000000"/>
                </a:solidFill>
                <a:latin typeface="Century Gothic" panose="020B0502020202020204" pitchFamily="34" charset="0"/>
              </a:rPr>
              <a:t>• Statewide syndromic surveillance of hospital admissions due to respiratory viruses </a:t>
            </a:r>
          </a:p>
          <a:p>
            <a:r>
              <a:rPr lang="en-US" sz="1800" b="0" i="0" u="none" strike="noStrike" baseline="0">
                <a:solidFill>
                  <a:srgbClr val="000000"/>
                </a:solidFill>
                <a:latin typeface="Century Gothic" panose="020B0502020202020204" pitchFamily="34" charset="0"/>
              </a:rPr>
              <a:t>• Electronic Laboratory Reports of laboratory-confirmed cases </a:t>
            </a:r>
          </a:p>
          <a:p>
            <a:r>
              <a:rPr lang="en-US" sz="1800" b="0" i="0" u="none" strike="noStrike" baseline="0">
                <a:solidFill>
                  <a:srgbClr val="000000"/>
                </a:solidFill>
                <a:latin typeface="Century Gothic" panose="020B0502020202020204" pitchFamily="34" charset="0"/>
              </a:rPr>
              <a:t>• Healthcare facility lists of hospitalized patients </a:t>
            </a:r>
          </a:p>
          <a:p>
            <a:r>
              <a:rPr lang="en-US" sz="1800" b="0" i="0" u="none" strike="noStrike" baseline="0">
                <a:solidFill>
                  <a:srgbClr val="000000"/>
                </a:solidFill>
                <a:latin typeface="Century Gothic" panose="020B0502020202020204" pitchFamily="34" charset="0"/>
              </a:rPr>
              <a:t>• LHJ investigation of cases </a:t>
            </a:r>
          </a:p>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34</a:t>
            </a:fld>
            <a:endParaRPr lang="en-US"/>
          </a:p>
        </p:txBody>
      </p:sp>
    </p:spTree>
    <p:extLst>
      <p:ext uri="{BB962C8B-B14F-4D97-AF65-F5344CB8AC3E}">
        <p14:creationId xmlns:p14="http://schemas.microsoft.com/office/powerpoint/2010/main" val="1701093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spcAft>
                <a:spcPts val="600"/>
              </a:spcAft>
            </a:pPr>
            <a:r>
              <a:rPr lang="en-US" kern="100">
                <a:ea typeface="Calibri" panose="020F0502020204030204" pitchFamily="34" charset="0"/>
                <a:cs typeface="Calibri" panose="020F0502020204030204" pitchFamily="34" charset="0"/>
              </a:rPr>
              <a:t>The WA Healthcare Forum Board and WA Department of Health (DOH) leadership asked staff to convene a work group to </a:t>
            </a:r>
            <a:r>
              <a:rPr lang="en-US" b="1" kern="100">
                <a:ea typeface="Calibri" panose="020F0502020204030204" pitchFamily="34" charset="0"/>
                <a:cs typeface="Calibri" panose="020F0502020204030204" pitchFamily="34" charset="0"/>
              </a:rPr>
              <a:t>improve chronic disease surveillance </a:t>
            </a:r>
            <a:r>
              <a:rPr lang="en-US" kern="100">
                <a:ea typeface="Calibri" panose="020F0502020204030204" pitchFamily="34" charset="0"/>
                <a:cs typeface="Calibri" panose="020F0502020204030204" pitchFamily="34" charset="0"/>
              </a:rPr>
              <a:t>in Washington state </a:t>
            </a:r>
          </a:p>
          <a:p>
            <a:pPr marL="171450" indent="-171450">
              <a:lnSpc>
                <a:spcPct val="100000"/>
              </a:lnSpc>
              <a:spcBef>
                <a:spcPts val="300"/>
              </a:spcBef>
              <a:spcAft>
                <a:spcPts val="600"/>
              </a:spcAft>
              <a:buFontTx/>
              <a:buChar char="-"/>
            </a:pPr>
            <a:r>
              <a:rPr lang="en-US" kern="100">
                <a:latin typeface="+mn-lt"/>
                <a:ea typeface="Calibri Light" panose="020F0302020204030204" pitchFamily="34" charset="0"/>
                <a:cs typeface="Calibri Light" panose="020F0302020204030204" pitchFamily="34" charset="0"/>
              </a:rPr>
              <a:t>Work group = Forum member reps, DOH, and </a:t>
            </a:r>
            <a:r>
              <a:rPr lang="en-US" kern="100" err="1">
                <a:latin typeface="+mn-lt"/>
                <a:ea typeface="Calibri Light" panose="020F0302020204030204" pitchFamily="34" charset="0"/>
                <a:cs typeface="Calibri Light" panose="020F0302020204030204" pitchFamily="34" charset="0"/>
              </a:rPr>
              <a:t>OneHealthPort</a:t>
            </a:r>
            <a:r>
              <a:rPr lang="en-US" kern="100">
                <a:latin typeface="+mn-lt"/>
                <a:ea typeface="Calibri Light" panose="020F0302020204030204" pitchFamily="34" charset="0"/>
                <a:cs typeface="Calibri Light" panose="020F0302020204030204" pitchFamily="34" charset="0"/>
              </a:rPr>
              <a:t> (state HIE)</a:t>
            </a:r>
          </a:p>
          <a:p>
            <a:pPr marL="171450" indent="-171450">
              <a:lnSpc>
                <a:spcPct val="100000"/>
              </a:lnSpc>
              <a:spcBef>
                <a:spcPts val="300"/>
              </a:spcBef>
              <a:spcAft>
                <a:spcPts val="600"/>
              </a:spcAft>
              <a:buFontTx/>
              <a:buChar char="-"/>
            </a:pPr>
            <a:r>
              <a:rPr lang="en-US" kern="100">
                <a:latin typeface="+mn-lt"/>
                <a:ea typeface="Calibri Light" panose="020F0302020204030204" pitchFamily="34" charset="0"/>
                <a:cs typeface="Calibri Light" panose="020F0302020204030204" pitchFamily="34" charset="0"/>
              </a:rPr>
              <a:t>-</a:t>
            </a:r>
            <a:r>
              <a:rPr lang="en-US" kern="100">
                <a:ea typeface="Calibri Light" panose="020F0302020204030204" pitchFamily="34" charset="0"/>
                <a:cs typeface="Calibri Light" panose="020F0302020204030204" pitchFamily="34" charset="0"/>
              </a:rPr>
              <a:t>Met monthly during 2023/2024 with focus on…</a:t>
            </a:r>
            <a:endParaRPr lang="en-US" kern="100">
              <a:latin typeface="+mn-lt"/>
              <a:ea typeface="Calibri" panose="020F0502020204030204" pitchFamily="34" charset="0"/>
              <a:cs typeface="Calibri" panose="020F0502020204030204" pitchFamily="34" charset="0"/>
            </a:endParaRPr>
          </a:p>
          <a:p>
            <a:pPr lvl="2">
              <a:lnSpc>
                <a:spcPct val="100000"/>
              </a:lnSpc>
              <a:spcBef>
                <a:spcPts val="300"/>
              </a:spcBef>
              <a:spcAft>
                <a:spcPts val="300"/>
              </a:spcAft>
            </a:pPr>
            <a:r>
              <a:rPr lang="en-US">
                <a:latin typeface="+mn-lt"/>
                <a:ea typeface="Calibri" panose="020F0502020204030204" pitchFamily="34" charset="0"/>
                <a:cs typeface="Calibri" panose="020F0502020204030204" pitchFamily="34" charset="0"/>
              </a:rPr>
              <a:t>P</a:t>
            </a:r>
            <a:r>
              <a:rPr lang="en-US">
                <a:effectLst/>
                <a:latin typeface="+mn-lt"/>
                <a:ea typeface="Calibri" panose="020F0502020204030204" pitchFamily="34" charset="0"/>
                <a:cs typeface="Calibri" panose="020F0502020204030204" pitchFamily="34" charset="0"/>
              </a:rPr>
              <a:t>roviding health care </a:t>
            </a:r>
            <a:r>
              <a:rPr lang="en-US" i="1">
                <a:effectLst/>
                <a:latin typeface="+mn-lt"/>
                <a:ea typeface="Calibri" panose="020F0502020204030204" pitchFamily="34" charset="0"/>
                <a:cs typeface="Calibri" panose="020F0502020204030204" pitchFamily="34" charset="0"/>
              </a:rPr>
              <a:t>and</a:t>
            </a:r>
            <a:r>
              <a:rPr lang="en-US">
                <a:effectLst/>
                <a:latin typeface="+mn-lt"/>
                <a:ea typeface="Calibri" panose="020F0502020204030204" pitchFamily="34" charset="0"/>
                <a:cs typeface="Calibri" panose="020F0502020204030204" pitchFamily="34" charset="0"/>
              </a:rPr>
              <a:t> public health professionals with more timely, actionable chronic disease surveillance information </a:t>
            </a:r>
          </a:p>
          <a:p>
            <a:pPr lvl="2">
              <a:lnSpc>
                <a:spcPct val="100000"/>
              </a:lnSpc>
              <a:spcBef>
                <a:spcPts val="300"/>
              </a:spcBef>
              <a:spcAft>
                <a:spcPts val="300"/>
              </a:spcAft>
            </a:pPr>
            <a:r>
              <a:rPr lang="en-US">
                <a:latin typeface="+mn-lt"/>
                <a:ea typeface="Calibri" panose="020F0502020204030204" pitchFamily="34" charset="0"/>
                <a:cs typeface="Calibri" panose="020F0502020204030204" pitchFamily="34" charset="0"/>
              </a:rPr>
              <a:t>Potential for</a:t>
            </a:r>
            <a:r>
              <a:rPr lang="en-US">
                <a:effectLst/>
                <a:latin typeface="+mn-lt"/>
                <a:ea typeface="Calibri" panose="020F0502020204030204" pitchFamily="34" charset="0"/>
                <a:cs typeface="Calibri" panose="020F0502020204030204" pitchFamily="34" charset="0"/>
              </a:rPr>
              <a:t> a shared system with s</a:t>
            </a:r>
            <a:r>
              <a:rPr lang="en-US">
                <a:latin typeface="+mn-lt"/>
                <a:ea typeface="Calibri" panose="020F0502020204030204" pitchFamily="34" charset="0"/>
                <a:cs typeface="Calibri" panose="020F0502020204030204" pitchFamily="34" charset="0"/>
              </a:rPr>
              <a:t>hared data &amp; governance</a:t>
            </a:r>
          </a:p>
          <a:p>
            <a:endParaRPr lang="en-US">
              <a:solidFill>
                <a:schemeClr val="tx1"/>
              </a:solidFill>
            </a:endParaRPr>
          </a:p>
          <a:p>
            <a:r>
              <a:rPr lang="en-US">
                <a:solidFill>
                  <a:schemeClr val="tx1"/>
                </a:solidFill>
              </a:rPr>
              <a:t>Recognition that better chronic disease surveillance would be useful for our state.</a:t>
            </a:r>
          </a:p>
          <a:p>
            <a:r>
              <a:rPr lang="en-US">
                <a:solidFill>
                  <a:schemeClr val="tx1"/>
                </a:solidFill>
              </a:rPr>
              <a:t>People with chronic conditions – often multiple chronic conditions – are your most complex patients.</a:t>
            </a:r>
          </a:p>
          <a:p>
            <a:r>
              <a:rPr lang="en-US">
                <a:solidFill>
                  <a:schemeClr val="tx1"/>
                </a:solidFill>
              </a:rPr>
              <a:t>Chronic conditions like hypertension and diabetes are among most common conditions we deal with in the US healthcare system</a:t>
            </a:r>
          </a:p>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35</a:t>
            </a:fld>
            <a:endParaRPr lang="en-US"/>
          </a:p>
        </p:txBody>
      </p:sp>
    </p:spTree>
    <p:extLst>
      <p:ext uri="{BB962C8B-B14F-4D97-AF65-F5344CB8AC3E}">
        <p14:creationId xmlns:p14="http://schemas.microsoft.com/office/powerpoint/2010/main" val="2375467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AB818-CFB6-B4E7-6060-D7650185B9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6D129-E73F-950D-1280-A83776ADB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A90E2-D2D3-8AD7-3813-A47F996034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2A0824-4D77-D07C-9039-3DE614DD12A1}"/>
              </a:ext>
            </a:extLst>
          </p:cNvPr>
          <p:cNvSpPr>
            <a:spLocks noGrp="1"/>
          </p:cNvSpPr>
          <p:nvPr>
            <p:ph type="sldNum" sz="quarter" idx="5"/>
          </p:nvPr>
        </p:nvSpPr>
        <p:spPr/>
        <p:txBody>
          <a:bodyPr/>
          <a:lstStyle/>
          <a:p>
            <a:fld id="{439119A0-0E18-4100-A295-EA4E77AAC154}" type="slidenum">
              <a:rPr lang="en-US" smtClean="0"/>
              <a:t>37</a:t>
            </a:fld>
            <a:endParaRPr lang="en-US"/>
          </a:p>
        </p:txBody>
      </p:sp>
    </p:spTree>
    <p:extLst>
      <p:ext uri="{BB962C8B-B14F-4D97-AF65-F5344CB8AC3E}">
        <p14:creationId xmlns:p14="http://schemas.microsoft.com/office/powerpoint/2010/main" val="3255880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D406D-02AC-4F8B-8DAD-90A022D1E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981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64910-01FA-B625-2FD7-630FF815A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85654-6633-CDBF-38FC-760BFE4F5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C32A4-7F4A-4FCB-360F-49949FE8E2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3F9019-8CE9-F6DD-D7F4-46524D8BF353}"/>
              </a:ext>
            </a:extLst>
          </p:cNvPr>
          <p:cNvSpPr>
            <a:spLocks noGrp="1"/>
          </p:cNvSpPr>
          <p:nvPr>
            <p:ph type="sldNum" sz="quarter" idx="5"/>
          </p:nvPr>
        </p:nvSpPr>
        <p:spPr/>
        <p:txBody>
          <a:bodyPr/>
          <a:lstStyle/>
          <a:p>
            <a:fld id="{439119A0-0E18-4100-A295-EA4E77AAC154}" type="slidenum">
              <a:rPr lang="en-US" smtClean="0"/>
              <a:t>42</a:t>
            </a:fld>
            <a:endParaRPr lang="en-US"/>
          </a:p>
        </p:txBody>
      </p:sp>
    </p:spTree>
    <p:extLst>
      <p:ext uri="{BB962C8B-B14F-4D97-AF65-F5344CB8AC3E}">
        <p14:creationId xmlns:p14="http://schemas.microsoft.com/office/powerpoint/2010/main" val="4078514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950"/>
              </a:lnSpc>
            </a:pPr>
            <a:r>
              <a:rPr lang="en-US" b="0" i="0" u="none" strike="noStrike">
                <a:solidFill>
                  <a:srgbClr val="000000"/>
                </a:solidFill>
                <a:effectLst/>
                <a:latin typeface="Calibri" panose="020F0502020204030204" pitchFamily="34" charset="0"/>
              </a:rPr>
              <a:t>In 2008, Casey Quinlan was diagnosed with breast cancer </a:t>
            </a:r>
            <a:r>
              <a:rPr lang="en-US" b="0" i="0">
                <a:solidFill>
                  <a:srgbClr val="000000"/>
                </a:solidFill>
                <a:effectLst/>
                <a:latin typeface="Calibri" panose="020F0502020204030204" pitchFamily="34" charset="0"/>
              </a:rPr>
              <a:t>​</a:t>
            </a:r>
            <a:endParaRPr lang="en-US" b="0" i="0">
              <a:solidFill>
                <a:srgbClr val="000000"/>
              </a:solidFill>
              <a:effectLst/>
              <a:latin typeface="Segoe UI" panose="020B0502040204020203" pitchFamily="34" charset="0"/>
            </a:endParaRPr>
          </a:p>
          <a:p>
            <a:pPr algn="l" rtl="0" fontAlgn="base">
              <a:lnSpc>
                <a:spcPts val="1950"/>
              </a:lnSpc>
            </a:pPr>
            <a:r>
              <a:rPr lang="en-US" b="0" i="0" u="none" strike="noStrike">
                <a:solidFill>
                  <a:srgbClr val="000000"/>
                </a:solidFill>
                <a:effectLst/>
                <a:latin typeface="Calibri" panose="020F0502020204030204" pitchFamily="34" charset="0"/>
              </a:rPr>
              <a:t>“Some doctors have misunderstood their place in the doctor-patient relationship. We’re partners in our care. People – again - the ones called “patients” in this party, are not worshipers at the altar of medical professional knowledge, nor are we lesser beings because we don’t have MD behind our names…you’re the partner in your own care” </a:t>
            </a:r>
            <a:r>
              <a:rPr lang="en-US" b="0" i="0">
                <a:solidFill>
                  <a:srgbClr val="000000"/>
                </a:solidFill>
                <a:effectLst/>
                <a:latin typeface="Calibri" panose="020F0502020204030204" pitchFamily="34" charset="0"/>
              </a:rPr>
              <a:t>​</a:t>
            </a:r>
            <a:endParaRPr lang="en-US" b="0" i="0">
              <a:solidFill>
                <a:srgbClr val="000000"/>
              </a:solidFill>
              <a:effectLst/>
              <a:latin typeface="Segoe UI" panose="020B0502040204020203" pitchFamily="34" charset="0"/>
            </a:endParaRPr>
          </a:p>
          <a:p>
            <a:pPr algn="l" rtl="0" fontAlgn="base">
              <a:lnSpc>
                <a:spcPts val="1950"/>
              </a:lnSpc>
            </a:pPr>
            <a:r>
              <a:rPr lang="en-US" b="0" i="0" u="none" strike="noStrike">
                <a:solidFill>
                  <a:srgbClr val="000000"/>
                </a:solidFill>
                <a:effectLst/>
                <a:latin typeface="Calibri" panose="020F0502020204030204" pitchFamily="34" charset="0"/>
              </a:rPr>
              <a:t>“Why did I do this? Because I’ve been waiting for the medical-industrial complex to deliver on their promise of health information exchange (HIE), the promise that they’ve been making for years, but have yet to fork over” (2015 QR Code Tattoo)</a:t>
            </a:r>
            <a:r>
              <a:rPr lang="en-US" b="0" i="0">
                <a:solidFill>
                  <a:srgbClr val="000000"/>
                </a:solidFill>
                <a:effectLst/>
                <a:latin typeface="Calibri" panose="020F0502020204030204" pitchFamily="34" charset="0"/>
              </a:rPr>
              <a:t>​</a:t>
            </a:r>
            <a:endParaRPr lang="en-US" b="0" i="0">
              <a:solidFill>
                <a:srgbClr val="000000"/>
              </a:solidFill>
              <a:effectLst/>
              <a:latin typeface="Segoe UI" panose="020B0502040204020203" pitchFamily="34" charset="0"/>
            </a:endParaRPr>
          </a:p>
          <a:p>
            <a:pPr algn="l" rtl="0" fontAlgn="base">
              <a:lnSpc>
                <a:spcPts val="1950"/>
              </a:lnSpc>
            </a:pPr>
            <a:r>
              <a:rPr lang="en-US" b="0" i="0" u="none" strike="noStrike">
                <a:solidFill>
                  <a:srgbClr val="000000"/>
                </a:solidFill>
                <a:effectLst/>
                <a:latin typeface="Calibri" panose="020F0502020204030204" pitchFamily="34" charset="0"/>
              </a:rPr>
              <a:t>She passed in hospice on April 25, 2023</a:t>
            </a:r>
            <a:r>
              <a:rPr lang="en-US" b="0" i="0">
                <a:solidFill>
                  <a:srgbClr val="000000"/>
                </a:solidFill>
                <a:effectLst/>
                <a:latin typeface="Calibri" panose="020F0502020204030204" pitchFamily="34" charset="0"/>
              </a:rPr>
              <a:t>​</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43</a:t>
            </a:fld>
            <a:endParaRPr lang="en-US"/>
          </a:p>
        </p:txBody>
      </p:sp>
    </p:spTree>
    <p:extLst>
      <p:ext uri="{BB962C8B-B14F-4D97-AF65-F5344CB8AC3E}">
        <p14:creationId xmlns:p14="http://schemas.microsoft.com/office/powerpoint/2010/main" val="3267318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Add paper form image</a:t>
            </a:r>
          </a:p>
          <a:p>
            <a:endParaRPr lang="en-US">
              <a:latin typeface="Calibri"/>
              <a:ea typeface="Calibri"/>
              <a:cs typeface="Calibri"/>
            </a:endParaRPr>
          </a:p>
          <a:p>
            <a:pPr marL="171450" indent="-171450">
              <a:lnSpc>
                <a:spcPct val="120000"/>
              </a:lnSpc>
              <a:spcBef>
                <a:spcPts val="1000"/>
              </a:spcBef>
              <a:spcAft>
                <a:spcPts val="500"/>
              </a:spcAft>
              <a:buFont typeface="Arial,Sans-Serif"/>
              <a:buChar char="•"/>
            </a:pPr>
            <a:r>
              <a:rPr lang="en-US"/>
              <a:t>Budget Proviso to explore creation of a registry for these forms </a:t>
            </a:r>
          </a:p>
          <a:p>
            <a:pPr marL="171450" indent="-171450">
              <a:lnSpc>
                <a:spcPct val="120000"/>
              </a:lnSpc>
              <a:spcBef>
                <a:spcPts val="1000"/>
              </a:spcBef>
              <a:spcAft>
                <a:spcPts val="500"/>
              </a:spcAft>
              <a:buFont typeface="Arial,Sans-Serif"/>
              <a:buChar char="•"/>
            </a:pPr>
            <a:r>
              <a:rPr lang="en-US"/>
              <a:t>Environmental Scan (Partner: UW </a:t>
            </a:r>
            <a:r>
              <a:rPr lang="en-US" err="1"/>
              <a:t>SoPH</a:t>
            </a:r>
            <a:r>
              <a:rPr lang="en-US"/>
              <a:t>) </a:t>
            </a:r>
          </a:p>
          <a:p>
            <a:pPr marL="628650" lvl="1" indent="-171450">
              <a:lnSpc>
                <a:spcPct val="120000"/>
              </a:lnSpc>
              <a:spcBef>
                <a:spcPts val="499"/>
              </a:spcBef>
              <a:spcAft>
                <a:spcPts val="500"/>
              </a:spcAft>
              <a:buFont typeface="Arial,Sans-Serif"/>
              <a:buChar char="•"/>
            </a:pPr>
            <a:r>
              <a:rPr lang="en-US"/>
              <a:t>Peer Review Literature (32 articles) </a:t>
            </a:r>
          </a:p>
          <a:p>
            <a:pPr marL="628650" lvl="1" indent="-171450">
              <a:lnSpc>
                <a:spcPct val="120000"/>
              </a:lnSpc>
              <a:spcBef>
                <a:spcPts val="499"/>
              </a:spcBef>
              <a:spcAft>
                <a:spcPts val="500"/>
              </a:spcAft>
              <a:buFont typeface="Arial,Sans-Serif"/>
              <a:buChar char="•"/>
            </a:pPr>
            <a:r>
              <a:rPr lang="en-US"/>
              <a:t>Official Reports (from other states) </a:t>
            </a:r>
          </a:p>
          <a:p>
            <a:pPr marL="628650" lvl="1" indent="-171450">
              <a:lnSpc>
                <a:spcPct val="120000"/>
              </a:lnSpc>
              <a:spcBef>
                <a:spcPts val="499"/>
              </a:spcBef>
              <a:spcAft>
                <a:spcPts val="500"/>
              </a:spcAft>
              <a:buFont typeface="Arial,Sans-Serif"/>
              <a:buChar char="•"/>
            </a:pPr>
            <a:r>
              <a:rPr lang="en-US"/>
              <a:t>Met with 7 states to learn </a:t>
            </a:r>
          </a:p>
          <a:p>
            <a:pPr marL="171450" indent="-171450">
              <a:lnSpc>
                <a:spcPct val="120000"/>
              </a:lnSpc>
              <a:spcBef>
                <a:spcPts val="1000"/>
              </a:spcBef>
              <a:spcAft>
                <a:spcPts val="500"/>
              </a:spcAft>
              <a:buFont typeface="Arial,Sans-Serif"/>
              <a:buChar char="•"/>
            </a:pPr>
            <a:r>
              <a:rPr lang="en-US"/>
              <a:t>Request for Information (Registry) </a:t>
            </a:r>
          </a:p>
          <a:p>
            <a:pPr marL="628650" lvl="1" indent="-171450">
              <a:lnSpc>
                <a:spcPct val="120000"/>
              </a:lnSpc>
              <a:spcBef>
                <a:spcPts val="1000"/>
              </a:spcBef>
              <a:spcAft>
                <a:spcPts val="500"/>
              </a:spcAft>
              <a:buFont typeface="Arial,Sans-Serif"/>
              <a:buChar char="•"/>
            </a:pPr>
            <a:r>
              <a:rPr lang="en-US"/>
              <a:t>Hope to release this month </a:t>
            </a:r>
          </a:p>
          <a:p>
            <a:pPr marL="171450" indent="-171450">
              <a:lnSpc>
                <a:spcPct val="120000"/>
              </a:lnSpc>
              <a:spcBef>
                <a:spcPts val="1000"/>
              </a:spcBef>
              <a:spcAft>
                <a:spcPts val="500"/>
              </a:spcAft>
              <a:buFont typeface="Arial,Sans-Serif"/>
              <a:buChar char="•"/>
            </a:pPr>
            <a:r>
              <a:rPr lang="en-US"/>
              <a:t>Recommendations to Improve Proposed Legislation </a:t>
            </a:r>
          </a:p>
          <a:p>
            <a:pPr marL="628650" lvl="1" indent="-171450">
              <a:lnSpc>
                <a:spcPct val="120000"/>
              </a:lnSpc>
              <a:spcBef>
                <a:spcPts val="1000"/>
              </a:spcBef>
              <a:spcAft>
                <a:spcPts val="500"/>
              </a:spcAft>
              <a:buFont typeface="Arial,Sans-Serif"/>
              <a:buChar char="•"/>
            </a:pPr>
            <a:r>
              <a:rPr lang="en-US"/>
              <a:t>Digital Submission Only </a:t>
            </a:r>
          </a:p>
          <a:p>
            <a:pPr marL="628650" lvl="1" indent="-171450">
              <a:lnSpc>
                <a:spcPct val="120000"/>
              </a:lnSpc>
              <a:spcBef>
                <a:spcPts val="1000"/>
              </a:spcBef>
              <a:spcAft>
                <a:spcPts val="500"/>
              </a:spcAft>
              <a:buFont typeface="Arial,Sans-Serif"/>
              <a:buChar char="•"/>
            </a:pPr>
            <a:r>
              <a:rPr lang="en-US"/>
              <a:t>Mandatory Provider Submission </a:t>
            </a:r>
          </a:p>
          <a:p>
            <a:pPr marL="628650" lvl="1" indent="-171450">
              <a:lnSpc>
                <a:spcPct val="120000"/>
              </a:lnSpc>
              <a:spcBef>
                <a:spcPts val="1000"/>
              </a:spcBef>
              <a:spcAft>
                <a:spcPts val="500"/>
              </a:spcAft>
              <a:buFont typeface="Arial,Sans-Serif"/>
              <a:buChar char="•"/>
            </a:pPr>
            <a:r>
              <a:rPr lang="en-US"/>
              <a:t>Broaden registry to cover all types of advanced directives </a:t>
            </a:r>
          </a:p>
          <a:p>
            <a:pPr marL="171450" indent="-171450">
              <a:lnSpc>
                <a:spcPct val="120000"/>
              </a:lnSpc>
              <a:spcBef>
                <a:spcPts val="1000"/>
              </a:spcBef>
              <a:spcAft>
                <a:spcPts val="500"/>
              </a:spcAft>
              <a:buFont typeface="Arial,Sans-Serif"/>
              <a:buChar char="•"/>
            </a:pPr>
            <a:r>
              <a:rPr lang="en-US"/>
              <a:t>POC for reuse of WA-Verify for Portable Medical Orders (Partner: UW CIRG) </a:t>
            </a:r>
          </a:p>
          <a:p>
            <a:pPr marL="628650" lvl="1" indent="-171450">
              <a:lnSpc>
                <a:spcPct val="120000"/>
              </a:lnSpc>
              <a:spcBef>
                <a:spcPts val="1000"/>
              </a:spcBef>
              <a:spcAft>
                <a:spcPts val="500"/>
              </a:spcAft>
              <a:buFont typeface="Arial,Sans-Serif"/>
              <a:buChar char="•"/>
            </a:pPr>
            <a:r>
              <a:rPr lang="en-US"/>
              <a:t>Connect-a-thon Testing </a:t>
            </a:r>
          </a:p>
          <a:p>
            <a:pPr marL="628650" lvl="1" indent="-171450">
              <a:lnSpc>
                <a:spcPct val="120000"/>
              </a:lnSpc>
              <a:spcBef>
                <a:spcPts val="1000"/>
              </a:spcBef>
              <a:spcAft>
                <a:spcPts val="500"/>
              </a:spcAft>
              <a:buFont typeface="Arial,Sans-Serif"/>
              <a:buChar char="•"/>
            </a:pPr>
            <a:r>
              <a:rPr lang="en-US"/>
              <a:t>Work with PACIO HL7 WG </a:t>
            </a:r>
          </a:p>
          <a:p>
            <a:pPr marL="171450" indent="-171450">
              <a:lnSpc>
                <a:spcPct val="110000"/>
              </a:lnSpc>
              <a:spcBef>
                <a:spcPts val="1000"/>
              </a:spcBef>
              <a:spcAft>
                <a:spcPts val="500"/>
              </a:spcAft>
              <a:buFont typeface="Arial,Sans-Serif"/>
              <a:buChar char="•"/>
            </a:pP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439119A0-0E18-4100-A295-EA4E77AAC154}" type="slidenum">
              <a:rPr lang="en-US" smtClean="0"/>
              <a:t>46</a:t>
            </a:fld>
            <a:endParaRPr lang="en-US"/>
          </a:p>
        </p:txBody>
      </p:sp>
    </p:spTree>
    <p:extLst>
      <p:ext uri="{BB962C8B-B14F-4D97-AF65-F5344CB8AC3E}">
        <p14:creationId xmlns:p14="http://schemas.microsoft.com/office/powerpoint/2010/main" val="3187313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Multi Cloud strategy:   </a:t>
            </a:r>
            <a:r>
              <a:rPr lang="en-US" b="1">
                <a:effectLst/>
              </a:rPr>
              <a:t>Azure AWS and Google </a:t>
            </a:r>
            <a:r>
              <a:rPr lang="en-US">
                <a:effectLst/>
              </a:rPr>
              <a:t>(heard we cancelled google AI???)</a:t>
            </a:r>
            <a:br>
              <a:rPr lang="en-US"/>
            </a:br>
            <a:r>
              <a:rPr lang="en-US">
                <a:effectLst/>
              </a:rPr>
              <a:t>  </a:t>
            </a:r>
            <a:r>
              <a:rPr lang="en-US" b="1">
                <a:effectLst/>
              </a:rPr>
              <a:t>Unity Catalog,</a:t>
            </a:r>
            <a:r>
              <a:rPr lang="en-US">
                <a:effectLst/>
              </a:rPr>
              <a:t> a unified governance solution for data and AI assets on </a:t>
            </a:r>
            <a:r>
              <a:rPr lang="en-US" b="1">
                <a:effectLst/>
              </a:rPr>
              <a:t>Databricks </a:t>
            </a:r>
            <a:r>
              <a:rPr lang="en-US" err="1">
                <a:effectLst/>
              </a:rPr>
              <a:t>lakehouse</a:t>
            </a:r>
            <a:br>
              <a:rPr lang="en-US"/>
            </a:br>
            <a:r>
              <a:rPr lang="en-US">
                <a:effectLst/>
              </a:rPr>
              <a:t>  </a:t>
            </a:r>
            <a:r>
              <a:rPr lang="en-US" err="1">
                <a:effectLst/>
              </a:rPr>
              <a:t>PostIT</a:t>
            </a:r>
            <a:r>
              <a:rPr lang="en-US">
                <a:effectLst/>
              </a:rPr>
              <a:t> for </a:t>
            </a:r>
            <a:r>
              <a:rPr lang="en-US" b="1">
                <a:effectLst/>
              </a:rPr>
              <a:t>R Studio</a:t>
            </a:r>
            <a:br>
              <a:rPr lang="en-US"/>
            </a:br>
            <a:r>
              <a:rPr lang="en-US">
                <a:effectLst/>
              </a:rPr>
              <a:t>  </a:t>
            </a:r>
            <a:r>
              <a:rPr lang="en-US" b="1">
                <a:effectLst/>
              </a:rPr>
              <a:t>FHIR Server</a:t>
            </a:r>
            <a:r>
              <a:rPr lang="en-US">
                <a:effectLst/>
              </a:rPr>
              <a:t> </a:t>
            </a:r>
            <a:r>
              <a:rPr lang="en-US" b="1" err="1">
                <a:effectLst/>
              </a:rPr>
              <a:t>AidBox</a:t>
            </a:r>
            <a:r>
              <a:rPr lang="en-US" b="1">
                <a:effectLst/>
              </a:rPr>
              <a:t> </a:t>
            </a:r>
            <a:r>
              <a:rPr lang="en-US">
                <a:effectLst/>
              </a:rPr>
              <a:t>+ </a:t>
            </a:r>
            <a:r>
              <a:rPr lang="en-US" b="1">
                <a:effectLst/>
              </a:rPr>
              <a:t>Rhapsody </a:t>
            </a:r>
            <a:r>
              <a:rPr lang="en-US">
                <a:effectLst/>
              </a:rPr>
              <a:t>for 21st Century API capability and </a:t>
            </a:r>
            <a:r>
              <a:rPr lang="en-US" b="1">
                <a:effectLst/>
              </a:rPr>
              <a:t>TEFCA </a:t>
            </a:r>
            <a:r>
              <a:rPr lang="en-US">
                <a:effectLst/>
              </a:rPr>
              <a:t>interoperability</a:t>
            </a:r>
            <a:br>
              <a:rPr lang="en-US"/>
            </a:br>
            <a:r>
              <a:rPr lang="en-US">
                <a:effectLst/>
              </a:rPr>
              <a:t>  Licensure HELMS on </a:t>
            </a:r>
            <a:r>
              <a:rPr lang="en-US" b="1">
                <a:effectLst/>
              </a:rPr>
              <a:t>Salesforce </a:t>
            </a:r>
            <a:r>
              <a:rPr lang="en-US">
                <a:effectLst/>
              </a:rPr>
              <a:t>adding </a:t>
            </a:r>
            <a:r>
              <a:rPr lang="en-US" b="1">
                <a:effectLst/>
              </a:rPr>
              <a:t>MuleSoft </a:t>
            </a:r>
            <a:r>
              <a:rPr lang="en-US">
                <a:effectLst/>
              </a:rPr>
              <a:t>to Rhapsody as duel architecture for message brokering</a:t>
            </a:r>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6</a:t>
            </a:fld>
            <a:endParaRPr lang="en-US"/>
          </a:p>
        </p:txBody>
      </p:sp>
    </p:spTree>
    <p:extLst>
      <p:ext uri="{BB962C8B-B14F-4D97-AF65-F5344CB8AC3E}">
        <p14:creationId xmlns:p14="http://schemas.microsoft.com/office/powerpoint/2010/main" val="2378539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D622A-29CE-9BAE-9AE1-CC30575330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28ABC-F256-3B78-41CF-27DE6E151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92A0B-7002-BE32-7614-14FB436B7D7F}"/>
              </a:ext>
            </a:extLst>
          </p:cNvPr>
          <p:cNvSpPr>
            <a:spLocks noGrp="1"/>
          </p:cNvSpPr>
          <p:nvPr>
            <p:ph type="body" idx="1"/>
          </p:nvPr>
        </p:nvSpPr>
        <p:spPr/>
        <p:txBody>
          <a:bodyPr/>
          <a:lstStyle/>
          <a:p>
            <a:r>
              <a:rPr lang="en-US" err="1"/>
              <a:t>Multicare</a:t>
            </a:r>
            <a:r>
              <a:rPr lang="en-US"/>
              <a:t>, Epic, CRISP, Meditech</a:t>
            </a:r>
          </a:p>
        </p:txBody>
      </p:sp>
      <p:sp>
        <p:nvSpPr>
          <p:cNvPr id="4" name="Slide Number Placeholder 3">
            <a:extLst>
              <a:ext uri="{FF2B5EF4-FFF2-40B4-BE49-F238E27FC236}">
                <a16:creationId xmlns:a16="http://schemas.microsoft.com/office/drawing/2014/main" id="{042925E7-AA4F-A978-EBC6-AC9FB1D15194}"/>
              </a:ext>
            </a:extLst>
          </p:cNvPr>
          <p:cNvSpPr>
            <a:spLocks noGrp="1"/>
          </p:cNvSpPr>
          <p:nvPr>
            <p:ph type="sldNum" sz="quarter" idx="5"/>
          </p:nvPr>
        </p:nvSpPr>
        <p:spPr/>
        <p:txBody>
          <a:bodyPr/>
          <a:lstStyle/>
          <a:p>
            <a:fld id="{439119A0-0E18-4100-A295-EA4E77AAC154}" type="slidenum">
              <a:rPr lang="en-US" smtClean="0"/>
              <a:t>47</a:t>
            </a:fld>
            <a:endParaRPr lang="en-US"/>
          </a:p>
        </p:txBody>
      </p:sp>
    </p:spTree>
    <p:extLst>
      <p:ext uri="{BB962C8B-B14F-4D97-AF65-F5344CB8AC3E}">
        <p14:creationId xmlns:p14="http://schemas.microsoft.com/office/powerpoint/2010/main" val="2329936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DF604D-C3B7-41B7-992A-9AD867AC1F65}" type="slidenum">
              <a:rPr lang="en-US" smtClean="0"/>
              <a:pPr/>
              <a:t>48</a:t>
            </a:fld>
            <a:endParaRPr lang="en-US"/>
          </a:p>
        </p:txBody>
      </p:sp>
    </p:spTree>
    <p:extLst>
      <p:ext uri="{BB962C8B-B14F-4D97-AF65-F5344CB8AC3E}">
        <p14:creationId xmlns:p14="http://schemas.microsoft.com/office/powerpoint/2010/main" val="3685850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Right now we are focused on five health priorities, recognizing that there are a myriad of health issues public health departments are focused 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1F5524-706E-424D-ABA0-9E58C2B169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886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0623F-7F24-4124-A1EA-53C8DFF37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927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DA9D3-EECC-84AA-28E6-79E3F10F0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3BAC24-E3C7-A16F-CFC4-8DFB67A4E8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BF0DB-3D43-63EE-E4C8-E70D4379A477}"/>
              </a:ext>
            </a:extLst>
          </p:cNvPr>
          <p:cNvSpPr>
            <a:spLocks noGrp="1"/>
          </p:cNvSpPr>
          <p:nvPr>
            <p:ph type="body" idx="1"/>
          </p:nvPr>
        </p:nvSpPr>
        <p:spPr/>
        <p:txBody>
          <a:bodyPr/>
          <a:lstStyle/>
          <a:p>
            <a:r>
              <a:rPr lang="en-US">
                <a:effectLst/>
              </a:rPr>
              <a:t>Multi Cloud strategy:   </a:t>
            </a:r>
            <a:r>
              <a:rPr lang="en-US" b="1">
                <a:effectLst/>
              </a:rPr>
              <a:t>Azure AWS and Google </a:t>
            </a:r>
            <a:r>
              <a:rPr lang="en-US">
                <a:effectLst/>
              </a:rPr>
              <a:t>(heard we cancelled google AI???)</a:t>
            </a:r>
            <a:br>
              <a:rPr lang="en-US"/>
            </a:br>
            <a:r>
              <a:rPr lang="en-US">
                <a:effectLst/>
              </a:rPr>
              <a:t>  </a:t>
            </a:r>
            <a:r>
              <a:rPr lang="en-US" b="1">
                <a:effectLst/>
              </a:rPr>
              <a:t>Unity Catalog,</a:t>
            </a:r>
            <a:r>
              <a:rPr lang="en-US">
                <a:effectLst/>
              </a:rPr>
              <a:t> a unified governance solution for data and AI assets on </a:t>
            </a:r>
            <a:r>
              <a:rPr lang="en-US" b="1">
                <a:effectLst/>
              </a:rPr>
              <a:t>Databricks </a:t>
            </a:r>
            <a:r>
              <a:rPr lang="en-US" err="1">
                <a:effectLst/>
              </a:rPr>
              <a:t>lakehouse</a:t>
            </a:r>
            <a:br>
              <a:rPr lang="en-US"/>
            </a:br>
            <a:r>
              <a:rPr lang="en-US">
                <a:effectLst/>
              </a:rPr>
              <a:t>  </a:t>
            </a:r>
            <a:r>
              <a:rPr lang="en-US" err="1">
                <a:effectLst/>
              </a:rPr>
              <a:t>PostIT</a:t>
            </a:r>
            <a:r>
              <a:rPr lang="en-US">
                <a:effectLst/>
              </a:rPr>
              <a:t> for </a:t>
            </a:r>
            <a:r>
              <a:rPr lang="en-US" b="1">
                <a:effectLst/>
              </a:rPr>
              <a:t>R Studio</a:t>
            </a:r>
            <a:br>
              <a:rPr lang="en-US"/>
            </a:br>
            <a:r>
              <a:rPr lang="en-US">
                <a:effectLst/>
              </a:rPr>
              <a:t>  </a:t>
            </a:r>
            <a:r>
              <a:rPr lang="en-US" b="1">
                <a:effectLst/>
              </a:rPr>
              <a:t>FHIR Server</a:t>
            </a:r>
            <a:r>
              <a:rPr lang="en-US">
                <a:effectLst/>
              </a:rPr>
              <a:t> </a:t>
            </a:r>
            <a:r>
              <a:rPr lang="en-US" b="1" err="1">
                <a:effectLst/>
              </a:rPr>
              <a:t>AidBox</a:t>
            </a:r>
            <a:r>
              <a:rPr lang="en-US" b="1">
                <a:effectLst/>
              </a:rPr>
              <a:t> </a:t>
            </a:r>
            <a:r>
              <a:rPr lang="en-US">
                <a:effectLst/>
              </a:rPr>
              <a:t>+ </a:t>
            </a:r>
            <a:r>
              <a:rPr lang="en-US" b="1">
                <a:effectLst/>
              </a:rPr>
              <a:t>Rhapsody </a:t>
            </a:r>
            <a:r>
              <a:rPr lang="en-US">
                <a:effectLst/>
              </a:rPr>
              <a:t>for 21st Century API capability and </a:t>
            </a:r>
            <a:r>
              <a:rPr lang="en-US" b="1">
                <a:effectLst/>
              </a:rPr>
              <a:t>TEFCA </a:t>
            </a:r>
            <a:r>
              <a:rPr lang="en-US">
                <a:effectLst/>
              </a:rPr>
              <a:t>interoperability</a:t>
            </a:r>
            <a:br>
              <a:rPr lang="en-US"/>
            </a:br>
            <a:r>
              <a:rPr lang="en-US">
                <a:effectLst/>
              </a:rPr>
              <a:t>  Licensure HELMS on </a:t>
            </a:r>
            <a:r>
              <a:rPr lang="en-US" b="1">
                <a:effectLst/>
              </a:rPr>
              <a:t>Salesforce </a:t>
            </a:r>
            <a:r>
              <a:rPr lang="en-US">
                <a:effectLst/>
              </a:rPr>
              <a:t>adding </a:t>
            </a:r>
            <a:r>
              <a:rPr lang="en-US" b="1">
                <a:effectLst/>
              </a:rPr>
              <a:t>MuleSoft </a:t>
            </a:r>
            <a:r>
              <a:rPr lang="en-US">
                <a:effectLst/>
              </a:rPr>
              <a:t>to Rhapsody as duel architecture for message brokering</a:t>
            </a:r>
            <a:endParaRPr lang="en-US"/>
          </a:p>
        </p:txBody>
      </p:sp>
      <p:sp>
        <p:nvSpPr>
          <p:cNvPr id="4" name="Slide Number Placeholder 3">
            <a:extLst>
              <a:ext uri="{FF2B5EF4-FFF2-40B4-BE49-F238E27FC236}">
                <a16:creationId xmlns:a16="http://schemas.microsoft.com/office/drawing/2014/main" id="{DD521309-44B6-F66E-933E-A1AB13CD72F6}"/>
              </a:ext>
            </a:extLst>
          </p:cNvPr>
          <p:cNvSpPr>
            <a:spLocks noGrp="1"/>
          </p:cNvSpPr>
          <p:nvPr>
            <p:ph type="sldNum" sz="quarter" idx="5"/>
          </p:nvPr>
        </p:nvSpPr>
        <p:spPr/>
        <p:txBody>
          <a:bodyPr/>
          <a:lstStyle/>
          <a:p>
            <a:fld id="{439119A0-0E18-4100-A295-EA4E77AAC154}" type="slidenum">
              <a:rPr lang="en-US" smtClean="0"/>
              <a:t>7</a:t>
            </a:fld>
            <a:endParaRPr lang="en-US"/>
          </a:p>
        </p:txBody>
      </p:sp>
    </p:spTree>
    <p:extLst>
      <p:ext uri="{BB962C8B-B14F-4D97-AF65-F5344CB8AC3E}">
        <p14:creationId xmlns:p14="http://schemas.microsoft.com/office/powerpoint/2010/main" val="2463848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9AD766-FAD5-493A-9608-9577005286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850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0623F-7F24-4124-A1EA-53C8DFF37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1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12</a:t>
            </a:fld>
            <a:endParaRPr lang="en-US"/>
          </a:p>
        </p:txBody>
      </p:sp>
    </p:spTree>
    <p:extLst>
      <p:ext uri="{BB962C8B-B14F-4D97-AF65-F5344CB8AC3E}">
        <p14:creationId xmlns:p14="http://schemas.microsoft.com/office/powerpoint/2010/main" val="2327437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14</a:t>
            </a:fld>
            <a:endParaRPr lang="en-US"/>
          </a:p>
        </p:txBody>
      </p:sp>
    </p:spTree>
    <p:extLst>
      <p:ext uri="{BB962C8B-B14F-4D97-AF65-F5344CB8AC3E}">
        <p14:creationId xmlns:p14="http://schemas.microsoft.com/office/powerpoint/2010/main" val="2364133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B3B3B"/>
                </a:solidFill>
                <a:effectLst/>
                <a:latin typeface="Open Sans" panose="020B0606030504020204" pitchFamily="34" charset="0"/>
              </a:rPr>
              <a:t>Public health depends on widespread and rapid access to data to drive decisions. The goal of the </a:t>
            </a:r>
            <a:r>
              <a:rPr lang="en-US" b="0" i="0" u="sng">
                <a:solidFill>
                  <a:srgbClr val="08586F"/>
                </a:solidFill>
                <a:effectLst/>
                <a:latin typeface="Open Sans" panose="020B0606030504020204" pitchFamily="34" charset="0"/>
                <a:hlinkClick r:id="rId3"/>
              </a:rPr>
              <a:t>Data Modernization Initiative</a:t>
            </a:r>
            <a:r>
              <a:rPr lang="en-US" b="0" i="0">
                <a:solidFill>
                  <a:srgbClr val="3B3B3B"/>
                </a:solidFill>
                <a:effectLst/>
                <a:latin typeface="Open Sans" panose="020B0606030504020204" pitchFamily="34" charset="0"/>
              </a:rPr>
              <a:t> (DMI) is to move from siloed public health data systems to a connected, resilient, adaptable, and sustainable “response ready” data ecosystem that can help us solve problems before they happen and reduce the harm caused by the problems that do happen. </a:t>
            </a:r>
          </a:p>
          <a:p>
            <a:pPr algn="l"/>
            <a:endParaRPr lang="en-US" b="0" i="0">
              <a:solidFill>
                <a:srgbClr val="3B3B3B"/>
              </a:solidFill>
              <a:effectLst/>
              <a:latin typeface="Open Sans" panose="020B0606030504020204" pitchFamily="34" charset="0"/>
            </a:endParaRPr>
          </a:p>
          <a:p>
            <a:r>
              <a:rPr lang="en-US"/>
              <a:t>To overcome the challenges of modernizing our systems and better serve our communities, we have recently </a:t>
            </a:r>
            <a:r>
              <a:rPr lang="en-US" b="1"/>
              <a:t>realigned our organization around data as a strategic asset</a:t>
            </a:r>
            <a:r>
              <a:rPr lang="en-US"/>
              <a:t>. This shift allows us to ensure that </a:t>
            </a:r>
            <a:r>
              <a:rPr lang="en-US" b="1"/>
              <a:t>every data-driven effort contributes directly to improved public health outcomes</a:t>
            </a:r>
            <a:r>
              <a:rPr lang="en-US"/>
              <a:t>. ( Contributes to Building the right foundation)</a:t>
            </a:r>
          </a:p>
          <a:p>
            <a:endParaRPr lang="en-US"/>
          </a:p>
          <a:p>
            <a:r>
              <a:rPr lang="en-US"/>
              <a:t>For the first time, in October 2024 we established a </a:t>
            </a:r>
            <a:r>
              <a:rPr lang="en-US" b="1"/>
              <a:t>comprehensive data strategy</a:t>
            </a:r>
            <a:r>
              <a:rPr lang="en-US"/>
              <a:t>, built on a measurable, </a:t>
            </a:r>
            <a:r>
              <a:rPr lang="en-US" b="1"/>
              <a:t>outcome-based goal-setting methodology</a:t>
            </a:r>
            <a:r>
              <a:rPr lang="en-US"/>
              <a:t> that connects daily work efforts to broader strategic objectives. (Contributes to Accelerating data into action by providing visibility and transparency to our collective data modernization work)</a:t>
            </a:r>
          </a:p>
          <a:p>
            <a:endParaRPr lang="en-US"/>
          </a:p>
          <a:p>
            <a:r>
              <a:rPr lang="en-US"/>
              <a:t>We have leveraged assessments from the Public Health Informatics Institute (</a:t>
            </a:r>
            <a:r>
              <a:rPr lang="en-US" b="1"/>
              <a:t>PHII) and the University of Washingtons (UW) Gap Analysis</a:t>
            </a:r>
            <a:r>
              <a:rPr lang="en-US"/>
              <a:t>, to identify </a:t>
            </a:r>
            <a:r>
              <a:rPr lang="en-US" b="1"/>
              <a:t>where to start and where to focus</a:t>
            </a:r>
            <a:r>
              <a:rPr lang="en-US"/>
              <a:t>, ensuring that our modernization efforts are both </a:t>
            </a:r>
            <a:r>
              <a:rPr lang="en-US" b="1"/>
              <a:t>intentional and impactful</a:t>
            </a:r>
            <a:r>
              <a:rPr lang="en-US"/>
              <a:t>. This has led to the creation and iteration of a Workforce development program and beginnings of an informatics mentorship program in our center. (Contributes to Development of a State of the art workforce)</a:t>
            </a:r>
          </a:p>
          <a:p>
            <a:endParaRPr lang="en-US"/>
          </a:p>
          <a:p>
            <a:r>
              <a:rPr lang="en-US"/>
              <a:t>To drive transparency and alignment, we have integrated </a:t>
            </a:r>
            <a:r>
              <a:rPr lang="en-US" b="1"/>
              <a:t>Objectives and Key Results (OKRs)</a:t>
            </a:r>
            <a:r>
              <a:rPr lang="en-US"/>
              <a:t> across </a:t>
            </a:r>
            <a:r>
              <a:rPr lang="en-US" b="1"/>
              <a:t>programs, projects, and portfolios, and are launching the </a:t>
            </a:r>
            <a:r>
              <a:rPr lang="en-US" b="1" err="1"/>
              <a:t>Data@Health</a:t>
            </a:r>
            <a:r>
              <a:rPr lang="en-US" b="1"/>
              <a:t> Steering Committee comprised of decision makers from state, tribal and local health jurisdictions</a:t>
            </a:r>
            <a:r>
              <a:rPr lang="en-US"/>
              <a:t>. (Contributes to Supporting and extending external partnerships)</a:t>
            </a:r>
          </a:p>
          <a:p>
            <a:r>
              <a:rPr lang="en-US"/>
              <a:t>This goal setting framework ensures that every initiative—no matter how big or small—aligns to a </a:t>
            </a:r>
            <a:r>
              <a:rPr lang="en-US" b="1"/>
              <a:t>cohesive, transparent, and forward-looking vision for public health data modernization</a:t>
            </a:r>
            <a:r>
              <a:rPr lang="en-US"/>
              <a:t>. (Contributes to Managing change and governance)</a:t>
            </a:r>
          </a:p>
          <a:p>
            <a:endParaRPr lang="en-US"/>
          </a:p>
          <a:p>
            <a:pPr algn="l"/>
            <a:r>
              <a:rPr lang="en-US" b="0" i="0">
                <a:solidFill>
                  <a:srgbClr val="3B3B3B"/>
                </a:solidFill>
                <a:effectLst/>
                <a:latin typeface="Open Sans" panose="020B0606030504020204" pitchFamily="34" charset="0"/>
              </a:rPr>
              <a:t>These are just some of the many ways we’re advancing and aligning people to meet DMI outcomes.</a:t>
            </a:r>
          </a:p>
          <a:p>
            <a:endParaRPr lang="en-US"/>
          </a:p>
        </p:txBody>
      </p:sp>
      <p:sp>
        <p:nvSpPr>
          <p:cNvPr id="4" name="Slide Number Placeholder 3"/>
          <p:cNvSpPr>
            <a:spLocks noGrp="1"/>
          </p:cNvSpPr>
          <p:nvPr>
            <p:ph type="sldNum" sz="quarter" idx="5"/>
          </p:nvPr>
        </p:nvSpPr>
        <p:spPr/>
        <p:txBody>
          <a:bodyPr/>
          <a:lstStyle/>
          <a:p>
            <a:fld id="{439119A0-0E18-4100-A295-EA4E77AAC154}" type="slidenum">
              <a:rPr lang="en-US" smtClean="0"/>
              <a:t>16</a:t>
            </a:fld>
            <a:endParaRPr lang="en-US"/>
          </a:p>
        </p:txBody>
      </p:sp>
    </p:spTree>
    <p:extLst>
      <p:ext uri="{BB962C8B-B14F-4D97-AF65-F5344CB8AC3E}">
        <p14:creationId xmlns:p14="http://schemas.microsoft.com/office/powerpoint/2010/main" val="3299232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Master" Target="../slideMasters/slideMaster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Master" Target="../slideMasters/slideMaster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7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8.xml"/><Relationship Id="rId6" Type="http://schemas.openxmlformats.org/officeDocument/2006/relationships/image" Target="../media/image3.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17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8.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8.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1.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29.png"/><Relationship Id="rId4" Type="http://schemas.openxmlformats.org/officeDocument/2006/relationships/image" Target="../media/image31.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8.xml"/><Relationship Id="rId5" Type="http://schemas.openxmlformats.org/officeDocument/2006/relationships/image" Target="../media/image40.png"/><Relationship Id="rId4" Type="http://schemas.openxmlformats.org/officeDocument/2006/relationships/image" Target="../media/image21.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8.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5.pn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44.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8.xml"/><Relationship Id="rId4" Type="http://schemas.openxmlformats.org/officeDocument/2006/relationships/image" Target="../media/image46.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2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9.xml"/><Relationship Id="rId6" Type="http://schemas.openxmlformats.org/officeDocument/2006/relationships/image" Target="../media/image3.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2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9.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9.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9.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1.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9.xml"/><Relationship Id="rId5" Type="http://schemas.openxmlformats.org/officeDocument/2006/relationships/image" Target="../media/image29.png"/><Relationship Id="rId4" Type="http://schemas.openxmlformats.org/officeDocument/2006/relationships/image" Target="../media/image31.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9.xml"/><Relationship Id="rId5" Type="http://schemas.openxmlformats.org/officeDocument/2006/relationships/image" Target="../media/image40.png"/><Relationship Id="rId4" Type="http://schemas.openxmlformats.org/officeDocument/2006/relationships/image" Target="../media/image21.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9.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9.xml"/><Relationship Id="rId4" Type="http://schemas.openxmlformats.org/officeDocument/2006/relationships/image" Target="../media/image44.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9.xml"/><Relationship Id="rId4" Type="http://schemas.openxmlformats.org/officeDocument/2006/relationships/image" Target="../media/image46.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9.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25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image" Target="../media/image7.png"/><Relationship Id="rId5" Type="http://schemas.openxmlformats.org/officeDocument/2006/relationships/image" Target="../media/image76.png"/><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10.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26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2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0.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10.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10.xml"/><Relationship Id="rId5" Type="http://schemas.openxmlformats.org/officeDocument/2006/relationships/image" Target="../media/image21.png"/><Relationship Id="rId4" Type="http://schemas.openxmlformats.org/officeDocument/2006/relationships/image" Target="../media/image9.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10.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Master" Target="../slideMasters/slideMaster10.xml"/><Relationship Id="rId5" Type="http://schemas.openxmlformats.org/officeDocument/2006/relationships/image" Target="../media/image21.png"/><Relationship Id="rId4" Type="http://schemas.openxmlformats.org/officeDocument/2006/relationships/image" Target="../media/image29.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10.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10.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5.png"/><Relationship Id="rId1" Type="http://schemas.openxmlformats.org/officeDocument/2006/relationships/slideMaster" Target="../slideMasters/slideMaster10.xml"/><Relationship Id="rId4" Type="http://schemas.openxmlformats.org/officeDocument/2006/relationships/image" Target="../media/image29.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10.xml"/><Relationship Id="rId4" Type="http://schemas.openxmlformats.org/officeDocument/2006/relationships/image" Target="../media/image44.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10.xml"/><Relationship Id="rId4" Type="http://schemas.openxmlformats.org/officeDocument/2006/relationships/image" Target="../media/image46.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10.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image" Target="../media/image7.png"/><Relationship Id="rId5" Type="http://schemas.openxmlformats.org/officeDocument/2006/relationships/image" Target="../media/image76.png"/><Relationship Id="rId4" Type="http://schemas.openxmlformats.org/officeDocument/2006/relationships/image" Target="../media/image14.png"/></Relationships>
</file>

<file path=ppt/slideLayouts/_rels/slideLayout30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11.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30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30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11.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11.xml"/><Relationship Id="rId5" Type="http://schemas.openxmlformats.org/officeDocument/2006/relationships/image" Target="../media/image21.png"/><Relationship Id="rId4" Type="http://schemas.openxmlformats.org/officeDocument/2006/relationships/image" Target="../media/image9.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11.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21.png"/><Relationship Id="rId4" Type="http://schemas.openxmlformats.org/officeDocument/2006/relationships/image" Target="../media/image29.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11.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1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11.xml"/><Relationship Id="rId4" Type="http://schemas.openxmlformats.org/officeDocument/2006/relationships/image" Target="../media/image44.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11.xml"/><Relationship Id="rId4" Type="http://schemas.openxmlformats.org/officeDocument/2006/relationships/image" Target="../media/image46.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4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Master" Target="../slideMasters/slideMaster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A5DC-17B3-CE22-85FE-F766F2C5B2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182187-4368-A73C-F77A-DB26346E2E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5F1D33-6DB2-5EAB-11F2-5915C35B81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37856CF-BAA7-C5B5-BD58-899D1D975618}"/>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57CB192B-2782-767F-65AE-73C9C5EE0DC3}"/>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1400660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AEE6-5BE1-5A1A-0D28-B3CB3E5CE0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D96B26-8AFC-4122-9301-52BA602AB7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ED15C-9706-A26E-69AC-5BFFD8B0EB9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1A330AC-4C48-66F5-9B1F-2AB5AC72C923}"/>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2C6F9D00-86DA-9A26-AB86-71AB917C9D99}"/>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4817221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eb Screensho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149596" y="1687649"/>
            <a:ext cx="6177933" cy="4416036"/>
          </a:xfrm>
          <a:prstGeom prst="rect">
            <a:avLst/>
          </a:prstGeom>
          <a:effectLst>
            <a:outerShdw blurRad="50800" dist="38100" dir="2700000" algn="tl" rotWithShape="0">
              <a:prstClr val="black">
                <a:alpha val="40000"/>
              </a:prstClr>
            </a:outerShdw>
          </a:effectLst>
        </p:spPr>
      </p:pic>
      <p:sp>
        <p:nvSpPr>
          <p:cNvPr id="10" name="Text Placeholder 2"/>
          <p:cNvSpPr>
            <a:spLocks noGrp="1"/>
          </p:cNvSpPr>
          <p:nvPr>
            <p:ph type="body" sz="quarter" idx="11" hasCustomPrompt="1"/>
          </p:nvPr>
        </p:nvSpPr>
        <p:spPr>
          <a:xfrm>
            <a:off x="912371" y="2638651"/>
            <a:ext cx="4168236"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11" name="Text Placeholder 3"/>
          <p:cNvSpPr>
            <a:spLocks noGrp="1"/>
          </p:cNvSpPr>
          <p:nvPr>
            <p:ph type="body" sz="half" idx="10" hasCustomPrompt="1"/>
          </p:nvPr>
        </p:nvSpPr>
        <p:spPr>
          <a:xfrm>
            <a:off x="912370" y="3691263"/>
            <a:ext cx="4168237"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3" name="Picture Placeholder 14"/>
          <p:cNvSpPr>
            <a:spLocks noGrp="1"/>
          </p:cNvSpPr>
          <p:nvPr>
            <p:ph type="pic" sz="quarter" idx="12"/>
          </p:nvPr>
        </p:nvSpPr>
        <p:spPr>
          <a:xfrm>
            <a:off x="5626101" y="1876424"/>
            <a:ext cx="5219700" cy="2905125"/>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4" name="TextBox 13"/>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2" name="Title 1"/>
          <p:cNvSpPr>
            <a:spLocks noGrp="1"/>
          </p:cNvSpPr>
          <p:nvPr>
            <p:ph type="title" hasCustomPrompt="1"/>
          </p:nvPr>
        </p:nvSpPr>
        <p:spPr>
          <a:xfrm>
            <a:off x="912371" y="1643611"/>
            <a:ext cx="4168237" cy="852471"/>
          </a:xfrm>
        </p:spPr>
        <p:txBody>
          <a:bodyPr anchor="t">
            <a:normAutofit/>
          </a:bodyPr>
          <a:lstStyle>
            <a:lvl1pPr>
              <a:defRPr sz="2700"/>
            </a:lvl1pPr>
          </a:lstStyle>
          <a:p>
            <a:pPr lvl="0"/>
            <a:r>
              <a:rPr lang="en-US"/>
              <a:t>Web Presence Screenshot</a:t>
            </a:r>
          </a:p>
        </p:txBody>
      </p:sp>
    </p:spTree>
    <p:extLst>
      <p:ext uri="{BB962C8B-B14F-4D97-AF65-F5344CB8AC3E}">
        <p14:creationId xmlns:p14="http://schemas.microsoft.com/office/powerpoint/2010/main" val="188583059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eb Addres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149596" y="1687649"/>
            <a:ext cx="6177933" cy="4416036"/>
          </a:xfrm>
          <a:prstGeom prst="rect">
            <a:avLst/>
          </a:prstGeom>
          <a:effectLst>
            <a:outerShdw blurRad="50800" dist="38100" dir="2700000" algn="tl" rotWithShape="0">
              <a:prstClr val="black">
                <a:alpha val="40000"/>
              </a:prstClr>
            </a:outerShdw>
          </a:effectLst>
        </p:spPr>
      </p:pic>
      <p:sp>
        <p:nvSpPr>
          <p:cNvPr id="14" name="Text Placeholder 2"/>
          <p:cNvSpPr>
            <a:spLocks noGrp="1"/>
          </p:cNvSpPr>
          <p:nvPr>
            <p:ph type="body" sz="quarter" idx="12" hasCustomPrompt="1"/>
          </p:nvPr>
        </p:nvSpPr>
        <p:spPr>
          <a:xfrm>
            <a:off x="5651501" y="2833688"/>
            <a:ext cx="5168900" cy="557212"/>
          </a:xfrm>
        </p:spPr>
        <p:txBody>
          <a:bodyPr>
            <a:noAutofit/>
          </a:bodyPr>
          <a:lstStyle>
            <a:lvl1pPr marL="0" indent="0" algn="ctr">
              <a:buNone/>
              <a:defRPr sz="2700">
                <a:solidFill>
                  <a:schemeClr val="tx1"/>
                </a:solidFill>
              </a:defRPr>
            </a:lvl1pPr>
            <a:lvl2pPr marL="280988" indent="0">
              <a:buNone/>
              <a:defRPr/>
            </a:lvl2pPr>
            <a:lvl3pPr marL="519113" indent="0">
              <a:buNone/>
              <a:defRPr/>
            </a:lvl3pPr>
            <a:lvl4pPr marL="747713" indent="0">
              <a:buNone/>
              <a:defRPr/>
            </a:lvl4pPr>
            <a:lvl5pPr marL="741363" indent="0">
              <a:buNone/>
              <a:defRPr/>
            </a:lvl5pPr>
          </a:lstStyle>
          <a:p>
            <a:pPr lvl="0"/>
            <a:r>
              <a:rPr lang="en-US"/>
              <a:t>www.doh.wa.gov</a:t>
            </a:r>
          </a:p>
        </p:txBody>
      </p:sp>
      <p:sp>
        <p:nvSpPr>
          <p:cNvPr id="10" name="Text Placeholder 2"/>
          <p:cNvSpPr>
            <a:spLocks noGrp="1"/>
          </p:cNvSpPr>
          <p:nvPr>
            <p:ph type="body" sz="quarter" idx="11" hasCustomPrompt="1"/>
          </p:nvPr>
        </p:nvSpPr>
        <p:spPr>
          <a:xfrm>
            <a:off x="912371" y="2638651"/>
            <a:ext cx="4168236"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11" name="Text Placeholder 3"/>
          <p:cNvSpPr>
            <a:spLocks noGrp="1"/>
          </p:cNvSpPr>
          <p:nvPr>
            <p:ph type="body" sz="half" idx="10" hasCustomPrompt="1"/>
          </p:nvPr>
        </p:nvSpPr>
        <p:spPr>
          <a:xfrm>
            <a:off x="912370" y="3691263"/>
            <a:ext cx="4168237"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8" name="TextBox 7"/>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2" name="Title 1"/>
          <p:cNvSpPr>
            <a:spLocks noGrp="1"/>
          </p:cNvSpPr>
          <p:nvPr>
            <p:ph type="title" hasCustomPrompt="1"/>
          </p:nvPr>
        </p:nvSpPr>
        <p:spPr>
          <a:xfrm>
            <a:off x="901965" y="1643611"/>
            <a:ext cx="4178643" cy="852471"/>
          </a:xfrm>
        </p:spPr>
        <p:txBody>
          <a:bodyPr anchor="t">
            <a:normAutofit/>
          </a:bodyPr>
          <a:lstStyle>
            <a:lvl1pPr>
              <a:defRPr sz="2700"/>
            </a:lvl1pPr>
          </a:lstStyle>
          <a:p>
            <a:pPr lvl="0"/>
            <a:r>
              <a:rPr lang="en-US"/>
              <a:t>Web Presence Address</a:t>
            </a:r>
          </a:p>
        </p:txBody>
      </p:sp>
    </p:spTree>
    <p:extLst>
      <p:ext uri="{BB962C8B-B14F-4D97-AF65-F5344CB8AC3E}">
        <p14:creationId xmlns:p14="http://schemas.microsoft.com/office/powerpoint/2010/main" val="22303523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Pad for Large Screen Sh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0240" y="457200"/>
            <a:ext cx="9131520" cy="5714216"/>
          </a:xfrm>
          <a:prstGeom prst="rect">
            <a:avLst/>
          </a:prstGeom>
        </p:spPr>
      </p:pic>
      <p:sp>
        <p:nvSpPr>
          <p:cNvPr id="6" name="TextBox 5"/>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5" name="Picture Placeholder 14"/>
          <p:cNvSpPr>
            <a:spLocks noGrp="1"/>
          </p:cNvSpPr>
          <p:nvPr>
            <p:ph type="pic" sz="quarter" idx="12"/>
          </p:nvPr>
        </p:nvSpPr>
        <p:spPr>
          <a:xfrm>
            <a:off x="2552700" y="780658"/>
            <a:ext cx="7162800" cy="504864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Tree>
    <p:extLst>
      <p:ext uri="{BB962C8B-B14F-4D97-AF65-F5344CB8AC3E}">
        <p14:creationId xmlns:p14="http://schemas.microsoft.com/office/powerpoint/2010/main" val="543641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1312421" y="2295751"/>
            <a:ext cx="5164579"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18" name="Text Placeholder 3"/>
          <p:cNvSpPr>
            <a:spLocks noGrp="1"/>
          </p:cNvSpPr>
          <p:nvPr>
            <p:ph type="body" sz="half" idx="15" hasCustomPrompt="1"/>
          </p:nvPr>
        </p:nvSpPr>
        <p:spPr>
          <a:xfrm>
            <a:off x="1312419" y="3348363"/>
            <a:ext cx="5164580"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419101"/>
            <a:ext cx="2962125" cy="5531758"/>
          </a:xfrm>
          <a:prstGeom prst="rect">
            <a:avLst/>
          </a:prstGeom>
          <a:effectLst/>
        </p:spPr>
      </p:pic>
      <p:sp>
        <p:nvSpPr>
          <p:cNvPr id="11" name="TextBox 10"/>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0" name="Title 1"/>
          <p:cNvSpPr>
            <a:spLocks noGrp="1"/>
          </p:cNvSpPr>
          <p:nvPr>
            <p:ph type="title" hasCustomPrompt="1"/>
          </p:nvPr>
        </p:nvSpPr>
        <p:spPr>
          <a:xfrm>
            <a:off x="1312419" y="1300709"/>
            <a:ext cx="5164581" cy="869681"/>
          </a:xfrm>
        </p:spPr>
        <p:txBody>
          <a:bodyPr anchor="t">
            <a:normAutofit/>
          </a:bodyPr>
          <a:lstStyle>
            <a:lvl1pPr>
              <a:defRPr sz="2700"/>
            </a:lvl1pPr>
          </a:lstStyle>
          <a:p>
            <a:pPr lvl="0"/>
            <a:r>
              <a:rPr lang="en-US"/>
              <a:t>Mobile Presence Screenshot</a:t>
            </a:r>
          </a:p>
        </p:txBody>
      </p:sp>
      <p:pic>
        <p:nvPicPr>
          <p:cNvPr id="3" name="Picture 2" descr="Graphical user interface, text, website&#10;&#10;Description automatically generated">
            <a:extLst>
              <a:ext uri="{FF2B5EF4-FFF2-40B4-BE49-F238E27FC236}">
                <a16:creationId xmlns:a16="http://schemas.microsoft.com/office/drawing/2014/main" id="{A4600CD7-3841-A160-F771-AD35AAFD47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06188" y="1453015"/>
            <a:ext cx="1868186" cy="3463929"/>
          </a:xfrm>
          <a:prstGeom prst="rect">
            <a:avLst/>
          </a:prstGeom>
        </p:spPr>
      </p:pic>
    </p:spTree>
    <p:extLst>
      <p:ext uri="{BB962C8B-B14F-4D97-AF65-F5344CB8AC3E}">
        <p14:creationId xmlns:p14="http://schemas.microsoft.com/office/powerpoint/2010/main" val="18340083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obile Address">
    <p:spTree>
      <p:nvGrpSpPr>
        <p:cNvPr id="1" name=""/>
        <p:cNvGrpSpPr/>
        <p:nvPr/>
      </p:nvGrpSpPr>
      <p:grpSpPr>
        <a:xfrm>
          <a:off x="0" y="0"/>
          <a:ext cx="0" cy="0"/>
          <a:chOff x="0" y="0"/>
          <a:chExt cx="0" cy="0"/>
        </a:xfrm>
      </p:grpSpPr>
      <p:sp>
        <p:nvSpPr>
          <p:cNvPr id="11" name="TextBox 10"/>
          <p:cNvSpPr txBox="1"/>
          <p:nvPr userDrawn="1"/>
        </p:nvSpPr>
        <p:spPr>
          <a:xfrm>
            <a:off x="0" y="6318775"/>
            <a:ext cx="12192000" cy="369332"/>
          </a:xfrm>
          <a:prstGeom prst="rect">
            <a:avLst/>
          </a:prstGeom>
          <a:noFill/>
        </p:spPr>
        <p:txBody>
          <a:bodyPr wrap="square" rtlCol="0">
            <a:spAutoFit/>
          </a:bodyPr>
          <a:lstStyle/>
          <a:p>
            <a:pPr algn="ctr"/>
            <a:r>
              <a:rPr lang="en-US" sz="1800">
                <a:solidFill>
                  <a:srgbClr val="349D96"/>
                </a:solidFill>
                <a:latin typeface="Century Gothic" panose="020B0502020202020204" pitchFamily="34" charset="0"/>
              </a:rPr>
              <a:t>Washington State Department</a:t>
            </a:r>
            <a:r>
              <a:rPr lang="en-US" sz="1800" baseline="0">
                <a:solidFill>
                  <a:srgbClr val="349D96"/>
                </a:solidFill>
                <a:latin typeface="Century Gothic" panose="020B0502020202020204" pitchFamily="34" charset="0"/>
              </a:rPr>
              <a: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2" name="Text Placeholder 2"/>
          <p:cNvSpPr>
            <a:spLocks noGrp="1"/>
          </p:cNvSpPr>
          <p:nvPr>
            <p:ph type="body" sz="quarter" idx="14" hasCustomPrompt="1"/>
          </p:nvPr>
        </p:nvSpPr>
        <p:spPr>
          <a:xfrm>
            <a:off x="1312421" y="2295751"/>
            <a:ext cx="5164579"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13" name="Text Placeholder 3"/>
          <p:cNvSpPr>
            <a:spLocks noGrp="1"/>
          </p:cNvSpPr>
          <p:nvPr>
            <p:ph type="body" sz="half" idx="15" hasCustomPrompt="1"/>
          </p:nvPr>
        </p:nvSpPr>
        <p:spPr>
          <a:xfrm>
            <a:off x="1312419" y="3348363"/>
            <a:ext cx="5164580"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419101"/>
            <a:ext cx="2962125" cy="5531758"/>
          </a:xfrm>
          <a:prstGeom prst="rect">
            <a:avLst/>
          </a:prstGeom>
          <a:effectLst/>
        </p:spPr>
      </p:pic>
      <p:sp>
        <p:nvSpPr>
          <p:cNvPr id="15" name="Title 1"/>
          <p:cNvSpPr>
            <a:spLocks noGrp="1"/>
          </p:cNvSpPr>
          <p:nvPr>
            <p:ph type="title" hasCustomPrompt="1"/>
          </p:nvPr>
        </p:nvSpPr>
        <p:spPr>
          <a:xfrm>
            <a:off x="1312419" y="1300709"/>
            <a:ext cx="5164581" cy="869681"/>
          </a:xfrm>
        </p:spPr>
        <p:txBody>
          <a:bodyPr anchor="t">
            <a:normAutofit/>
          </a:bodyPr>
          <a:lstStyle>
            <a:lvl1pPr>
              <a:defRPr sz="2700"/>
            </a:lvl1pPr>
          </a:lstStyle>
          <a:p>
            <a:pPr lvl="0"/>
            <a:r>
              <a:rPr lang="en-US"/>
              <a:t>Mobile Presence Address</a:t>
            </a:r>
          </a:p>
        </p:txBody>
      </p:sp>
      <p:sp>
        <p:nvSpPr>
          <p:cNvPr id="9" name="Text Placeholder 2"/>
          <p:cNvSpPr>
            <a:spLocks noGrp="1"/>
          </p:cNvSpPr>
          <p:nvPr>
            <p:ph type="body" sz="quarter" idx="16" hasCustomPrompt="1"/>
          </p:nvPr>
        </p:nvSpPr>
        <p:spPr>
          <a:xfrm>
            <a:off x="7600949" y="3264479"/>
            <a:ext cx="2554411" cy="374072"/>
          </a:xfrm>
        </p:spPr>
        <p:txBody>
          <a:bodyPr>
            <a:normAutofit/>
          </a:bodyPr>
          <a:lstStyle>
            <a:lvl1pPr marL="0" indent="0" algn="ctr">
              <a:lnSpc>
                <a:spcPct val="100000"/>
              </a:lnSpc>
              <a:spcBef>
                <a:spcPts val="0"/>
              </a:spcBef>
              <a:buNone/>
              <a:defRPr sz="1800">
                <a:solidFill>
                  <a:schemeClr val="tx1"/>
                </a:solidFill>
              </a:defRPr>
            </a:lvl1pPr>
            <a:lvl2pPr marL="280988" indent="0">
              <a:buNone/>
              <a:defRPr/>
            </a:lvl2pPr>
            <a:lvl3pPr marL="519113" indent="0">
              <a:buNone/>
              <a:defRPr/>
            </a:lvl3pPr>
            <a:lvl4pPr marL="747713" indent="0">
              <a:buNone/>
              <a:defRPr/>
            </a:lvl4pPr>
            <a:lvl5pPr marL="741363" indent="0">
              <a:buNone/>
              <a:defRPr/>
            </a:lvl5pPr>
          </a:lstStyle>
          <a:p>
            <a:pPr lvl="0"/>
            <a:r>
              <a:rPr lang="en-US"/>
              <a:t>www.doh.wa.gov</a:t>
            </a:r>
          </a:p>
        </p:txBody>
      </p:sp>
    </p:spTree>
    <p:extLst>
      <p:ext uri="{BB962C8B-B14F-4D97-AF65-F5344CB8AC3E}">
        <p14:creationId xmlns:p14="http://schemas.microsoft.com/office/powerpoint/2010/main" val="36317562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cxnSp>
        <p:nvCxnSpPr>
          <p:cNvPr id="6" name="Straight Connector 5"/>
          <p:cNvCxnSpPr/>
          <p:nvPr userDrawn="1"/>
        </p:nvCxnSpPr>
        <p:spPr>
          <a:xfrm flipV="1">
            <a:off x="5763752" y="3549372"/>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hasCustomPrompt="1"/>
          </p:nvPr>
        </p:nvSpPr>
        <p:spPr>
          <a:xfrm>
            <a:off x="-11901" y="2971335"/>
            <a:ext cx="12221524" cy="467387"/>
          </a:xfrm>
        </p:spPr>
        <p:txBody>
          <a:bodyPr anchor="t">
            <a:noAutofit/>
          </a:bodyPr>
          <a:lstStyle>
            <a:lvl1pPr algn="ctr">
              <a:defRPr sz="3000"/>
            </a:lvl1pPr>
          </a:lstStyle>
          <a:p>
            <a:pPr lvl="0"/>
            <a:r>
              <a:rPr lang="en-US"/>
              <a:t>Questions?</a:t>
            </a:r>
          </a:p>
        </p:txBody>
      </p:sp>
    </p:spTree>
    <p:extLst>
      <p:ext uri="{BB962C8B-B14F-4D97-AF65-F5344CB8AC3E}">
        <p14:creationId xmlns:p14="http://schemas.microsoft.com/office/powerpoint/2010/main" val="37405935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act Slide 1">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26" name="Text Placeholder 24"/>
          <p:cNvSpPr>
            <a:spLocks noGrp="1"/>
          </p:cNvSpPr>
          <p:nvPr>
            <p:ph type="body" sz="quarter" idx="18" hasCustomPrompt="1"/>
          </p:nvPr>
        </p:nvSpPr>
        <p:spPr>
          <a:xfrm>
            <a:off x="4455880" y="4739420"/>
            <a:ext cx="3297765" cy="314335"/>
          </a:xfrm>
        </p:spPr>
        <p:txBody>
          <a:bodyPr/>
          <a:lstStyle>
            <a:lvl1pPr marL="0" indent="0" algn="ctr">
              <a:buNone/>
              <a:defRPr sz="2000" i="1">
                <a:solidFill>
                  <a:schemeClr val="tx1"/>
                </a:solidFill>
                <a:latin typeface="+mn-lt"/>
              </a:defRPr>
            </a:lvl1pPr>
          </a:lstStyle>
          <a:p>
            <a:pPr lvl="0"/>
            <a:r>
              <a:rPr lang="en-US"/>
              <a:t>Title</a:t>
            </a:r>
          </a:p>
        </p:txBody>
      </p:sp>
      <p:sp>
        <p:nvSpPr>
          <p:cNvPr id="29" name="Text Placeholder 27"/>
          <p:cNvSpPr>
            <a:spLocks noGrp="1"/>
          </p:cNvSpPr>
          <p:nvPr>
            <p:ph type="body" sz="quarter" idx="20" hasCustomPrompt="1"/>
          </p:nvPr>
        </p:nvSpPr>
        <p:spPr>
          <a:xfrm>
            <a:off x="4455880" y="5067436"/>
            <a:ext cx="3297765" cy="374650"/>
          </a:xfrm>
        </p:spPr>
        <p:txBody>
          <a:bodyPr/>
          <a:lstStyle>
            <a:lvl1pPr marL="0" indent="0" algn="ctr">
              <a:buNone/>
              <a:defRPr sz="2000">
                <a:solidFill>
                  <a:schemeClr val="tx1"/>
                </a:solidFill>
                <a:latin typeface="+mn-lt"/>
              </a:defRPr>
            </a:lvl1pPr>
          </a:lstStyle>
          <a:p>
            <a:pPr lvl="0"/>
            <a:r>
              <a:rPr lang="en-US"/>
              <a:t>Program</a:t>
            </a:r>
          </a:p>
        </p:txBody>
      </p:sp>
      <p:sp>
        <p:nvSpPr>
          <p:cNvPr id="35" name="Text Placeholder 21"/>
          <p:cNvSpPr>
            <a:spLocks noGrp="1"/>
          </p:cNvSpPr>
          <p:nvPr>
            <p:ph type="body" sz="quarter" idx="16" hasCustomPrompt="1"/>
          </p:nvPr>
        </p:nvSpPr>
        <p:spPr>
          <a:xfrm>
            <a:off x="4455880" y="4313395"/>
            <a:ext cx="3297765"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36" name="Picture Placeholder 19"/>
          <p:cNvSpPr>
            <a:spLocks noGrp="1"/>
          </p:cNvSpPr>
          <p:nvPr>
            <p:ph type="pic" sz="quarter" idx="14"/>
          </p:nvPr>
        </p:nvSpPr>
        <p:spPr>
          <a:xfrm>
            <a:off x="4455881" y="1554491"/>
            <a:ext cx="3297767" cy="2487612"/>
          </a:xfrm>
        </p:spPr>
        <p:txBody>
          <a:bodyPr/>
          <a:lstStyle>
            <a:lvl1pPr marL="0" indent="0">
              <a:buNone/>
              <a:defRPr lang="en-US" dirty="0">
                <a:solidFill>
                  <a:schemeClr val="tx1">
                    <a:lumMod val="65000"/>
                    <a:lumOff val="35000"/>
                  </a:schemeClr>
                </a:solidFill>
                <a:latin typeface="+mn-lt"/>
              </a:defRPr>
            </a:lvl1pPr>
          </a:lstStyle>
          <a:p>
            <a:r>
              <a:rPr lang="en-US"/>
              <a:t>Click icon to add picture</a:t>
            </a:r>
          </a:p>
        </p:txBody>
      </p:sp>
      <p:sp>
        <p:nvSpPr>
          <p:cNvPr id="55" name="Text Placeholder 2"/>
          <p:cNvSpPr>
            <a:spLocks noGrp="1"/>
          </p:cNvSpPr>
          <p:nvPr>
            <p:ph type="body" sz="quarter" idx="22" hasCustomPrompt="1"/>
          </p:nvPr>
        </p:nvSpPr>
        <p:spPr>
          <a:xfrm>
            <a:off x="0" y="5569077"/>
            <a:ext cx="12192000" cy="269274"/>
          </a:xfrm>
        </p:spPr>
        <p:txBody>
          <a:bodyPr>
            <a:noAutofit/>
          </a:bodyPr>
          <a:lstStyle>
            <a:lvl1pPr marL="0" indent="0" algn="ctr">
              <a:buNone/>
              <a:defRPr sz="2000">
                <a:solidFill>
                  <a:schemeClr val="tx1"/>
                </a:solidFill>
              </a:defRPr>
            </a:lvl1pPr>
            <a:lvl2pPr marL="280988" indent="0">
              <a:buNone/>
              <a:defRPr sz="1600">
                <a:solidFill>
                  <a:srgbClr val="CB8A49"/>
                </a:solidFill>
              </a:defRPr>
            </a:lvl2pPr>
            <a:lvl3pPr marL="519113" indent="0">
              <a:buNone/>
              <a:defRPr sz="1600">
                <a:solidFill>
                  <a:srgbClr val="CB8A49"/>
                </a:solidFill>
              </a:defRPr>
            </a:lvl3pPr>
            <a:lvl4pPr marL="747713" indent="0">
              <a:buNone/>
              <a:defRPr sz="1600">
                <a:solidFill>
                  <a:srgbClr val="CB8A49"/>
                </a:solidFill>
              </a:defRPr>
            </a:lvl4pPr>
            <a:lvl5pPr marL="741363" indent="0">
              <a:buNone/>
              <a:defRPr sz="1600">
                <a:solidFill>
                  <a:srgbClr val="CB8A49"/>
                </a:solidFill>
              </a:defRPr>
            </a:lvl5pPr>
          </a:lstStyle>
          <a:p>
            <a:pPr lvl="0"/>
            <a:r>
              <a:rPr lang="en-US"/>
              <a:t>www.doh.wa.gov</a:t>
            </a:r>
          </a:p>
        </p:txBody>
      </p:sp>
      <p:sp>
        <p:nvSpPr>
          <p:cNvPr id="2" name="TextBox 1"/>
          <p:cNvSpPr txBox="1"/>
          <p:nvPr userDrawn="1"/>
        </p:nvSpPr>
        <p:spPr>
          <a:xfrm>
            <a:off x="-11081" y="6430955"/>
            <a:ext cx="12203081" cy="307777"/>
          </a:xfrm>
          <a:prstGeom prst="rect">
            <a:avLst/>
          </a:prstGeom>
          <a:noFill/>
        </p:spPr>
        <p:txBody>
          <a:bodyPr wrap="square" rtlCol="0">
            <a:spAutoFit/>
          </a:bodyPr>
          <a:lstStyle/>
          <a:p>
            <a:pPr algn="ctr"/>
            <a:r>
              <a:rPr lang="en-US" sz="1400">
                <a:solidFill>
                  <a:schemeClr val="tx1"/>
                </a:solidFill>
                <a:latin typeface="Century Gothic" panose="020B0502020202020204" pitchFamily="34" charset="0"/>
              </a:rPr>
              <a:t>@</a:t>
            </a:r>
            <a:r>
              <a:rPr lang="en-US" sz="1400" err="1">
                <a:solidFill>
                  <a:schemeClr val="tx1"/>
                </a:solidFill>
                <a:latin typeface="Century Gothic" panose="020B0502020202020204" pitchFamily="34" charset="0"/>
              </a:rPr>
              <a:t>WADeptHealth</a:t>
            </a:r>
            <a:endParaRPr lang="en-US" sz="1400">
              <a:solidFill>
                <a:schemeClr val="tx1"/>
              </a:solidFill>
              <a:latin typeface="Century Gothic" panose="020B0502020202020204" pitchFamily="34" charset="0"/>
            </a:endParaRPr>
          </a:p>
        </p:txBody>
      </p:sp>
      <p:sp>
        <p:nvSpPr>
          <p:cNvPr id="45" name="Title 2"/>
          <p:cNvSpPr>
            <a:spLocks noGrp="1"/>
          </p:cNvSpPr>
          <p:nvPr>
            <p:ph type="title" hasCustomPrompt="1"/>
          </p:nvPr>
        </p:nvSpPr>
        <p:spPr>
          <a:xfrm>
            <a:off x="-11081" y="663993"/>
            <a:ext cx="12180916" cy="520628"/>
          </a:xfrm>
        </p:spPr>
        <p:txBody>
          <a:bodyPr>
            <a:normAutofit/>
          </a:bodyPr>
          <a:lstStyle>
            <a:lvl1pPr algn="ctr">
              <a:defRPr sz="2700"/>
            </a:lvl1pPr>
          </a:lstStyle>
          <a:p>
            <a:pPr lvl="0"/>
            <a:r>
              <a:rPr lang="en-US"/>
              <a:t>Contact 1</a:t>
            </a:r>
          </a:p>
        </p:txBody>
      </p:sp>
      <p:grpSp>
        <p:nvGrpSpPr>
          <p:cNvPr id="20" name="Group 19">
            <a:extLst>
              <a:ext uri="{FF2B5EF4-FFF2-40B4-BE49-F238E27FC236}">
                <a16:creationId xmlns:a16="http://schemas.microsoft.com/office/drawing/2014/main" id="{640B45D1-4982-0176-FB4E-E1603E65CE90}"/>
              </a:ext>
            </a:extLst>
          </p:cNvPr>
          <p:cNvGrpSpPr/>
          <p:nvPr userDrawn="1"/>
        </p:nvGrpSpPr>
        <p:grpSpPr>
          <a:xfrm>
            <a:off x="5095578" y="6033871"/>
            <a:ext cx="1978037" cy="318152"/>
            <a:chOff x="2331164" y="3999801"/>
            <a:chExt cx="1978037" cy="318152"/>
          </a:xfrm>
        </p:grpSpPr>
        <p:pic>
          <p:nvPicPr>
            <p:cNvPr id="6" name="Picture 5" descr="A picture containing text, first-aid kit, sign, clock&#10;&#10;Description automatically generated">
              <a:extLst>
                <a:ext uri="{FF2B5EF4-FFF2-40B4-BE49-F238E27FC236}">
                  <a16:creationId xmlns:a16="http://schemas.microsoft.com/office/drawing/2014/main" id="{F130F070-62A4-E2F6-4F57-56E33C04C6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4011" y="4004363"/>
              <a:ext cx="309032" cy="309032"/>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C55A9DE0-0A54-9DC0-4AE1-52201CAEC0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31164" y="4004363"/>
              <a:ext cx="309032" cy="309032"/>
            </a:xfrm>
            <a:prstGeom prst="rect">
              <a:avLst/>
            </a:prstGeom>
          </p:spPr>
        </p:pic>
        <p:pic>
          <p:nvPicPr>
            <p:cNvPr id="11" name="Picture 10" descr="Icon&#10;&#10;Description automatically generated">
              <a:extLst>
                <a:ext uri="{FF2B5EF4-FFF2-40B4-BE49-F238E27FC236}">
                  <a16:creationId xmlns:a16="http://schemas.microsoft.com/office/drawing/2014/main" id="{EC113FFF-FCF6-E032-CEC0-FF46300BB47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95365" y="4004361"/>
              <a:ext cx="309033" cy="309033"/>
            </a:xfrm>
            <a:prstGeom prst="rect">
              <a:avLst/>
            </a:prstGeom>
          </p:spPr>
        </p:pic>
        <p:pic>
          <p:nvPicPr>
            <p:cNvPr id="15" name="Picture 14" descr="Icon&#10;&#10;Description automatically generated">
              <a:extLst>
                <a:ext uri="{FF2B5EF4-FFF2-40B4-BE49-F238E27FC236}">
                  <a16:creationId xmlns:a16="http://schemas.microsoft.com/office/drawing/2014/main" id="{193773A7-8BD5-3165-D71B-B6CECCD091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95608" y="4004360"/>
              <a:ext cx="313593" cy="313593"/>
            </a:xfrm>
            <a:prstGeom prst="rect">
              <a:avLst/>
            </a:prstGeom>
          </p:spPr>
        </p:pic>
        <p:pic>
          <p:nvPicPr>
            <p:cNvPr id="17" name="Picture 16" descr="A picture containing text, monitor, bus, oven&#10;&#10;Description automatically generated">
              <a:extLst>
                <a:ext uri="{FF2B5EF4-FFF2-40B4-BE49-F238E27FC236}">
                  <a16:creationId xmlns:a16="http://schemas.microsoft.com/office/drawing/2014/main" id="{325A605D-7B71-59BF-6249-8A225A4A604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326856" y="3999801"/>
              <a:ext cx="313593" cy="313593"/>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CF436C1A-D1EB-5D50-A2EB-CF1BB4C9DE2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flipH="1">
              <a:off x="3658210" y="3999801"/>
              <a:ext cx="318152" cy="318152"/>
            </a:xfrm>
            <a:prstGeom prst="rect">
              <a:avLst/>
            </a:prstGeom>
          </p:spPr>
        </p:pic>
      </p:grpSp>
    </p:spTree>
    <p:extLst>
      <p:ext uri="{BB962C8B-B14F-4D97-AF65-F5344CB8AC3E}">
        <p14:creationId xmlns:p14="http://schemas.microsoft.com/office/powerpoint/2010/main" val="258882987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act Slide 2">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2385486" y="4283999"/>
            <a:ext cx="3312581"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6510127" y="4278472"/>
            <a:ext cx="3316177" cy="412750"/>
          </a:xfrm>
        </p:spPr>
        <p:txBody>
          <a:bodyPr>
            <a:normAutofit/>
          </a:bodyPr>
          <a:lstStyle>
            <a:lvl1pPr marL="0" indent="0" algn="ctr">
              <a:buNone/>
              <a:defRPr lang="en-US" sz="2200" b="1"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Clr>
                <a:srgbClr val="CB8A49"/>
              </a:buClr>
              <a:buFont typeface="Wingdings" panose="05000000000000000000" pitchFamily="2" charset="2"/>
              <a:buNone/>
            </a:pPr>
            <a:r>
              <a:rPr lang="en-US"/>
              <a:t>Name</a:t>
            </a:r>
          </a:p>
        </p:txBody>
      </p:sp>
      <p:sp>
        <p:nvSpPr>
          <p:cNvPr id="25" name="Text Placeholder 24"/>
          <p:cNvSpPr>
            <a:spLocks noGrp="1"/>
          </p:cNvSpPr>
          <p:nvPr>
            <p:ph type="body" sz="quarter" idx="17" hasCustomPrompt="1"/>
          </p:nvPr>
        </p:nvSpPr>
        <p:spPr>
          <a:xfrm>
            <a:off x="2385485" y="4705636"/>
            <a:ext cx="3312583"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6506633" y="4700175"/>
            <a:ext cx="3316176" cy="314335"/>
          </a:xfrm>
        </p:spPr>
        <p:txBody>
          <a:bodyPr>
            <a:normAutofit/>
          </a:bodyPr>
          <a:lstStyle>
            <a:lvl1pPr marL="0" indent="0" algn="ctr">
              <a:buNone/>
              <a:defRPr lang="en-US" sz="2000" i="1"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Clr>
                <a:srgbClr val="CB8A49"/>
              </a:buClr>
              <a:buFont typeface="Wingdings" panose="05000000000000000000" pitchFamily="2" charset="2"/>
              <a:buNone/>
            </a:pPr>
            <a:r>
              <a:rPr lang="en-US"/>
              <a:t>Title</a:t>
            </a:r>
          </a:p>
        </p:txBody>
      </p:sp>
      <p:sp>
        <p:nvSpPr>
          <p:cNvPr id="28" name="Text Placeholder 27"/>
          <p:cNvSpPr>
            <a:spLocks noGrp="1"/>
          </p:cNvSpPr>
          <p:nvPr>
            <p:ph type="body" sz="quarter" idx="19" hasCustomPrompt="1"/>
          </p:nvPr>
        </p:nvSpPr>
        <p:spPr>
          <a:xfrm>
            <a:off x="2385485" y="5028139"/>
            <a:ext cx="3312583" cy="374650"/>
          </a:xfrm>
        </p:spPr>
        <p:txBody>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6510227" y="5023461"/>
            <a:ext cx="3312583" cy="374650"/>
          </a:xfrm>
        </p:spPr>
        <p:txBody>
          <a:bodyPr/>
          <a:lstStyle>
            <a:lvl1pPr marL="0" indent="0" algn="ctr">
              <a:buNone/>
              <a:defRPr sz="2000">
                <a:solidFill>
                  <a:schemeClr val="tx1"/>
                </a:solidFill>
                <a:latin typeface="+mn-lt"/>
              </a:defRPr>
            </a:lvl1pPr>
          </a:lstStyle>
          <a:p>
            <a:pPr lvl="0"/>
            <a:r>
              <a:rPr lang="en-US"/>
              <a:t>Program</a:t>
            </a:r>
          </a:p>
        </p:txBody>
      </p:sp>
      <p:cxnSp>
        <p:nvCxnSpPr>
          <p:cNvPr id="15" name="Straight Connector 14"/>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45" name="Picture Placeholder 17"/>
          <p:cNvSpPr>
            <a:spLocks noGrp="1"/>
          </p:cNvSpPr>
          <p:nvPr>
            <p:ph type="pic" sz="quarter" idx="13"/>
          </p:nvPr>
        </p:nvSpPr>
        <p:spPr>
          <a:xfrm>
            <a:off x="2385485" y="1564831"/>
            <a:ext cx="3312583" cy="248761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46" name="Picture Placeholder 19"/>
          <p:cNvSpPr>
            <a:spLocks noGrp="1"/>
          </p:cNvSpPr>
          <p:nvPr>
            <p:ph type="pic" sz="quarter" idx="14"/>
          </p:nvPr>
        </p:nvSpPr>
        <p:spPr>
          <a:xfrm>
            <a:off x="6506634" y="1559083"/>
            <a:ext cx="3297767" cy="2487617"/>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47" name="Text Placeholder 2"/>
          <p:cNvSpPr>
            <a:spLocks noGrp="1"/>
          </p:cNvSpPr>
          <p:nvPr>
            <p:ph type="body" sz="quarter" idx="22" hasCustomPrompt="1"/>
          </p:nvPr>
        </p:nvSpPr>
        <p:spPr>
          <a:xfrm>
            <a:off x="0" y="5569077"/>
            <a:ext cx="12192000" cy="269274"/>
          </a:xfrm>
        </p:spPr>
        <p:txBody>
          <a:bodyPr>
            <a:noAutofit/>
          </a:bodyPr>
          <a:lstStyle>
            <a:lvl1pPr marL="0" indent="0" algn="ctr">
              <a:buNone/>
              <a:defRPr sz="2000">
                <a:solidFill>
                  <a:schemeClr val="tx1"/>
                </a:solidFill>
              </a:defRPr>
            </a:lvl1pPr>
            <a:lvl2pPr marL="280988" indent="0">
              <a:buNone/>
              <a:defRPr sz="1600">
                <a:solidFill>
                  <a:srgbClr val="CB8A49"/>
                </a:solidFill>
              </a:defRPr>
            </a:lvl2pPr>
            <a:lvl3pPr marL="519113" indent="0">
              <a:buNone/>
              <a:defRPr sz="1600">
                <a:solidFill>
                  <a:srgbClr val="CB8A49"/>
                </a:solidFill>
              </a:defRPr>
            </a:lvl3pPr>
            <a:lvl4pPr marL="747713" indent="0">
              <a:buNone/>
              <a:defRPr sz="1600">
                <a:solidFill>
                  <a:srgbClr val="CB8A49"/>
                </a:solidFill>
              </a:defRPr>
            </a:lvl4pPr>
            <a:lvl5pPr marL="741363" indent="0">
              <a:buNone/>
              <a:defRPr sz="1600">
                <a:solidFill>
                  <a:srgbClr val="CB8A49"/>
                </a:solidFill>
              </a:defRPr>
            </a:lvl5pPr>
          </a:lstStyle>
          <a:p>
            <a:pPr lvl="0"/>
            <a:r>
              <a:rPr lang="en-US"/>
              <a:t>www.doh.wa.gov</a:t>
            </a:r>
          </a:p>
        </p:txBody>
      </p:sp>
      <p:sp>
        <p:nvSpPr>
          <p:cNvPr id="24" name="TextBox 23"/>
          <p:cNvSpPr txBox="1"/>
          <p:nvPr userDrawn="1"/>
        </p:nvSpPr>
        <p:spPr>
          <a:xfrm>
            <a:off x="-11081" y="6430955"/>
            <a:ext cx="12203081" cy="307777"/>
          </a:xfrm>
          <a:prstGeom prst="rect">
            <a:avLst/>
          </a:prstGeom>
          <a:noFill/>
        </p:spPr>
        <p:txBody>
          <a:bodyPr wrap="square" rtlCol="0">
            <a:spAutoFit/>
          </a:bodyPr>
          <a:lstStyle/>
          <a:p>
            <a:pPr algn="ctr"/>
            <a:r>
              <a:rPr lang="en-US" sz="1400">
                <a:solidFill>
                  <a:schemeClr val="tx1"/>
                </a:solidFill>
                <a:latin typeface="Century Gothic" panose="020B0502020202020204" pitchFamily="34" charset="0"/>
              </a:rPr>
              <a:t>@</a:t>
            </a:r>
            <a:r>
              <a:rPr lang="en-US" sz="1400" err="1">
                <a:solidFill>
                  <a:schemeClr val="tx1"/>
                </a:solidFill>
                <a:latin typeface="Century Gothic" panose="020B0502020202020204" pitchFamily="34" charset="0"/>
              </a:rPr>
              <a:t>WADeptHealth</a:t>
            </a:r>
            <a:endParaRPr lang="en-US" sz="1400">
              <a:solidFill>
                <a:schemeClr val="tx1"/>
              </a:solidFill>
              <a:latin typeface="Century Gothic" panose="020B0502020202020204" pitchFamily="34" charset="0"/>
            </a:endParaRPr>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1346" y="6086599"/>
            <a:ext cx="307041" cy="230281"/>
          </a:xfrm>
          <a:prstGeom prst="rect">
            <a:avLst/>
          </a:prstGeom>
        </p:spPr>
      </p:pic>
      <p:sp>
        <p:nvSpPr>
          <p:cNvPr id="2" name="Title 1"/>
          <p:cNvSpPr>
            <a:spLocks noGrp="1"/>
          </p:cNvSpPr>
          <p:nvPr>
            <p:ph type="title" hasCustomPrompt="1"/>
          </p:nvPr>
        </p:nvSpPr>
        <p:spPr>
          <a:xfrm>
            <a:off x="-11135" y="664528"/>
            <a:ext cx="12192000" cy="520093"/>
          </a:xfrm>
        </p:spPr>
        <p:txBody>
          <a:bodyPr>
            <a:normAutofit/>
          </a:bodyPr>
          <a:lstStyle>
            <a:lvl1pPr algn="ctr">
              <a:defRPr sz="2700"/>
            </a:lvl1pPr>
          </a:lstStyle>
          <a:p>
            <a:pPr lvl="0"/>
            <a:r>
              <a:rPr lang="en-US"/>
              <a:t>Contact 2</a:t>
            </a:r>
          </a:p>
        </p:txBody>
      </p:sp>
      <p:grpSp>
        <p:nvGrpSpPr>
          <p:cNvPr id="3" name="Group 2">
            <a:extLst>
              <a:ext uri="{FF2B5EF4-FFF2-40B4-BE49-F238E27FC236}">
                <a16:creationId xmlns:a16="http://schemas.microsoft.com/office/drawing/2014/main" id="{AE9055EF-4EFB-098C-509A-9CF7C24F28DB}"/>
              </a:ext>
            </a:extLst>
          </p:cNvPr>
          <p:cNvGrpSpPr/>
          <p:nvPr userDrawn="1"/>
        </p:nvGrpSpPr>
        <p:grpSpPr>
          <a:xfrm>
            <a:off x="5095578" y="6033871"/>
            <a:ext cx="1978037" cy="318152"/>
            <a:chOff x="2331164" y="3999801"/>
            <a:chExt cx="1978037" cy="318152"/>
          </a:xfrm>
        </p:grpSpPr>
        <p:pic>
          <p:nvPicPr>
            <p:cNvPr id="4" name="Picture 3" descr="A picture containing text, first-aid kit, sign, clock&#10;&#10;Description automatically generated">
              <a:extLst>
                <a:ext uri="{FF2B5EF4-FFF2-40B4-BE49-F238E27FC236}">
                  <a16:creationId xmlns:a16="http://schemas.microsoft.com/office/drawing/2014/main" id="{7BE6BD9E-57C3-D53E-46F1-5C63C043A2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64011" y="4004363"/>
              <a:ext cx="309032" cy="309032"/>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151449C4-50E9-7085-87FD-269F487EE2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1164" y="4004363"/>
              <a:ext cx="309032" cy="309032"/>
            </a:xfrm>
            <a:prstGeom prst="rect">
              <a:avLst/>
            </a:prstGeom>
          </p:spPr>
        </p:pic>
        <p:pic>
          <p:nvPicPr>
            <p:cNvPr id="6" name="Picture 5" descr="Icon&#10;&#10;Description automatically generated">
              <a:extLst>
                <a:ext uri="{FF2B5EF4-FFF2-40B4-BE49-F238E27FC236}">
                  <a16:creationId xmlns:a16="http://schemas.microsoft.com/office/drawing/2014/main" id="{091118B7-ED00-240A-A330-787DEB03BC7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995365" y="4004361"/>
              <a:ext cx="309033" cy="309033"/>
            </a:xfrm>
            <a:prstGeom prst="rect">
              <a:avLst/>
            </a:prstGeom>
          </p:spPr>
        </p:pic>
        <p:pic>
          <p:nvPicPr>
            <p:cNvPr id="7" name="Picture 6" descr="Icon&#10;&#10;Description automatically generated">
              <a:extLst>
                <a:ext uri="{FF2B5EF4-FFF2-40B4-BE49-F238E27FC236}">
                  <a16:creationId xmlns:a16="http://schemas.microsoft.com/office/drawing/2014/main" id="{D09277A0-C503-2374-2056-8202D76E2F1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995608" y="4004360"/>
              <a:ext cx="313593" cy="313593"/>
            </a:xfrm>
            <a:prstGeom prst="rect">
              <a:avLst/>
            </a:prstGeom>
          </p:spPr>
        </p:pic>
        <p:pic>
          <p:nvPicPr>
            <p:cNvPr id="8" name="Picture 7" descr="A picture containing text, monitor, bus, oven&#10;&#10;Description automatically generated">
              <a:extLst>
                <a:ext uri="{FF2B5EF4-FFF2-40B4-BE49-F238E27FC236}">
                  <a16:creationId xmlns:a16="http://schemas.microsoft.com/office/drawing/2014/main" id="{D1BF6D95-BEA3-7EF6-BD7F-2F2220DB8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326856" y="3999801"/>
              <a:ext cx="313593" cy="313593"/>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C8C3F0D0-E0EF-CA6B-3D42-1C272B22A57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flipH="1">
              <a:off x="3658210" y="3999801"/>
              <a:ext cx="318152" cy="318152"/>
            </a:xfrm>
            <a:prstGeom prst="rect">
              <a:avLst/>
            </a:prstGeom>
          </p:spPr>
        </p:pic>
      </p:grpSp>
    </p:spTree>
    <p:extLst>
      <p:ext uri="{BB962C8B-B14F-4D97-AF65-F5344CB8AC3E}">
        <p14:creationId xmlns:p14="http://schemas.microsoft.com/office/powerpoint/2010/main" val="19995359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7" name="Title 2"/>
          <p:cNvSpPr>
            <a:spLocks noGrp="1"/>
          </p:cNvSpPr>
          <p:nvPr>
            <p:ph type="title" hasCustomPrompt="1"/>
          </p:nvPr>
        </p:nvSpPr>
        <p:spPr>
          <a:xfrm>
            <a:off x="-9099" y="680798"/>
            <a:ext cx="12192000" cy="482030"/>
          </a:xfrm>
        </p:spPr>
        <p:txBody>
          <a:bodyPr>
            <a:normAutofit/>
          </a:bodyPr>
          <a:lstStyle>
            <a:lvl1pPr algn="ctr">
              <a:defRPr sz="2700"/>
            </a:lvl1pPr>
          </a:lstStyle>
          <a:p>
            <a:pPr lvl="0"/>
            <a:r>
              <a:rPr lang="en-US"/>
              <a:t>Blank Slide</a:t>
            </a:r>
          </a:p>
        </p:txBody>
      </p:sp>
    </p:spTree>
    <p:extLst>
      <p:ext uri="{BB962C8B-B14F-4D97-AF65-F5344CB8AC3E}">
        <p14:creationId xmlns:p14="http://schemas.microsoft.com/office/powerpoint/2010/main" val="8088145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Slide with Page Number">
    <p:spTree>
      <p:nvGrpSpPr>
        <p:cNvPr id="1" name=""/>
        <p:cNvGrpSpPr/>
        <p:nvPr/>
      </p:nvGrpSpPr>
      <p:grpSpPr>
        <a:xfrm>
          <a:off x="0" y="0"/>
          <a:ext cx="0" cy="0"/>
          <a:chOff x="0" y="0"/>
          <a:chExt cx="0" cy="0"/>
        </a:xfrm>
      </p:grpSpPr>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632203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512B16-8C16-1110-674F-880C6E7BDC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D293F7-5B74-E581-49B7-9B2B58BDCA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04A6D-F4D9-7255-FACA-F81A08A5748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DD22B60-67E7-4E0F-468A-CFF948EFDB57}"/>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26E88F16-AB45-64E8-4839-A40BA7446014}"/>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16253163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0240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00857B"/>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65000"/>
                  <a:lumOff val="35000"/>
                </a:schemeClr>
              </a:solidFill>
            </a:endParaRPr>
          </a:p>
        </p:txBody>
      </p:sp>
      <p:sp>
        <p:nvSpPr>
          <p:cNvPr id="4" name="TextBox 3"/>
          <p:cNvSpPr txBox="1"/>
          <p:nvPr userDrawn="1"/>
        </p:nvSpPr>
        <p:spPr>
          <a:xfrm>
            <a:off x="0" y="5374638"/>
            <a:ext cx="12192000" cy="646331"/>
          </a:xfrm>
          <a:prstGeom prst="rect">
            <a:avLst/>
          </a:prstGeom>
          <a:noFill/>
        </p:spPr>
        <p:txBody>
          <a:bodyPr wrap="square" rtlCol="0">
            <a:spAutoFit/>
          </a:bodyPr>
          <a:lstStyle/>
          <a:p>
            <a:pPr algn="ctr"/>
            <a:r>
              <a:rPr lang="en-US" sz="1800" kern="1200">
                <a:solidFill>
                  <a:schemeClr val="bg1"/>
                </a:solidFill>
                <a:effectLst/>
                <a:latin typeface="+mn-lt"/>
                <a:ea typeface="+mn-ea"/>
                <a:cs typeface="+mn-cs"/>
              </a:rPr>
              <a:t>To request this document in another format, call 1-800-525-0127. Deaf or hard of</a:t>
            </a:r>
          </a:p>
          <a:p>
            <a:pPr algn="ctr"/>
            <a:r>
              <a:rPr lang="en-US" sz="1800" kern="1200">
                <a:solidFill>
                  <a:schemeClr val="bg1"/>
                </a:solidFill>
                <a:effectLst/>
                <a:latin typeface="+mn-lt"/>
                <a:ea typeface="+mn-ea"/>
                <a:cs typeface="+mn-cs"/>
              </a:rPr>
              <a:t>hearing customers, please call 711 (Washington Relay) or email </a:t>
            </a:r>
            <a:r>
              <a:rPr lang="en-US" sz="1800" u="none" kern="1200">
                <a:solidFill>
                  <a:schemeClr val="bg1"/>
                </a:solidFill>
                <a:effectLst/>
                <a:latin typeface="+mn-lt"/>
                <a:ea typeface="+mn-ea"/>
                <a:cs typeface="+mn-cs"/>
              </a:rPr>
              <a:t>civil.rights@doh.wa.gov</a:t>
            </a:r>
            <a:r>
              <a:rPr lang="en-US" sz="1800" kern="1200">
                <a:solidFill>
                  <a:schemeClr val="bg1"/>
                </a:solidFill>
                <a:effectLst/>
                <a:latin typeface="+mn-lt"/>
                <a:ea typeface="+mn-ea"/>
                <a:cs typeface="+mn-cs"/>
              </a:rPr>
              <a:t>.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672221" y="3807302"/>
            <a:ext cx="2847557" cy="838042"/>
          </a:xfrm>
          <a:prstGeom prst="rect">
            <a:avLst/>
          </a:prstGeom>
          <a:ln>
            <a:noFill/>
          </a:ln>
        </p:spPr>
      </p:pic>
    </p:spTree>
    <p:extLst>
      <p:ext uri="{BB962C8B-B14F-4D97-AF65-F5344CB8AC3E}">
        <p14:creationId xmlns:p14="http://schemas.microsoft.com/office/powerpoint/2010/main" val="29774780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r>
              <a:rPr lang="en-US"/>
              <a:t>The Great State of Washington: The Story of FHIR Saga</a:t>
            </a:r>
          </a:p>
        </p:txBody>
      </p:sp>
      <p:sp>
        <p:nvSpPr>
          <p:cNvPr id="6" name="Slide Number Placeholder 5"/>
          <p:cNvSpPr>
            <a:spLocks noGrp="1"/>
          </p:cNvSpPr>
          <p:nvPr>
            <p:ph type="sldNum" sz="quarter" idx="12"/>
          </p:nvPr>
        </p:nvSpPr>
        <p:spPr/>
        <p:txBody>
          <a:bodyPr/>
          <a:lstStyle/>
          <a:p>
            <a:fld id="{E2C99521-4CBA-40DC-A2E3-B7D3E569A954}" type="slidenum">
              <a:rPr lang="en-US" smtClean="0"/>
              <a:t>‹#›</a:t>
            </a:fld>
            <a:endParaRPr lang="en-US"/>
          </a:p>
        </p:txBody>
      </p:sp>
    </p:spTree>
    <p:extLst>
      <p:ext uri="{BB962C8B-B14F-4D97-AF65-F5344CB8AC3E}">
        <p14:creationId xmlns:p14="http://schemas.microsoft.com/office/powerpoint/2010/main" val="174445068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Blank Slide with Title">
    <p:spTree>
      <p:nvGrpSpPr>
        <p:cNvPr id="1" name=""/>
        <p:cNvGrpSpPr/>
        <p:nvPr/>
      </p:nvGrpSpPr>
      <p:grpSpPr>
        <a:xfrm>
          <a:off x="0" y="0"/>
          <a:ext cx="0" cy="0"/>
          <a:chOff x="0" y="0"/>
          <a:chExt cx="0" cy="0"/>
        </a:xfrm>
      </p:grpSpPr>
      <p:sp>
        <p:nvSpPr>
          <p:cNvPr id="18" name="Text Placeholder 2"/>
          <p:cNvSpPr>
            <a:spLocks noGrp="1"/>
          </p:cNvSpPr>
          <p:nvPr>
            <p:ph type="body" sz="quarter" idx="21" hasCustomPrompt="1"/>
          </p:nvPr>
        </p:nvSpPr>
        <p:spPr>
          <a:xfrm>
            <a:off x="-11081" y="673973"/>
            <a:ext cx="12191997" cy="482030"/>
          </a:xfrm>
        </p:spPr>
        <p:txBody>
          <a:bodyPr>
            <a:noAutofit/>
          </a:bodyPr>
          <a:lstStyle>
            <a:lvl1pPr marL="0" indent="0" algn="ctr">
              <a:buFont typeface="Arial" panose="020B0604020202020204" pitchFamily="34" charset="0"/>
              <a:buNone/>
              <a:defRPr sz="3000">
                <a:solidFill>
                  <a:schemeClr val="tx1">
                    <a:lumMod val="75000"/>
                    <a:lumOff val="25000"/>
                  </a:schemeClr>
                </a:solidFill>
              </a:defRPr>
            </a:lvl1pPr>
          </a:lstStyle>
          <a:p>
            <a:pPr lvl="0"/>
            <a:r>
              <a:rPr lang="en-US"/>
              <a:t>Blank Slide</a:t>
            </a:r>
          </a:p>
        </p:txBody>
      </p:sp>
      <p:cxnSp>
        <p:nvCxnSpPr>
          <p:cNvPr id="25" name="Straight Connector 24"/>
          <p:cNvCxnSpPr/>
          <p:nvPr/>
        </p:nvCxnSpPr>
        <p:spPr>
          <a:xfrm flipV="1">
            <a:off x="5763752" y="1246350"/>
            <a:ext cx="666664" cy="1369"/>
          </a:xfrm>
          <a:prstGeom prst="line">
            <a:avLst/>
          </a:prstGeom>
          <a:ln w="50800">
            <a:solidFill>
              <a:srgbClr val="349D96"/>
            </a:solidFill>
          </a:ln>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0" y="6318775"/>
            <a:ext cx="12192000" cy="369332"/>
          </a:xfrm>
          <a:prstGeom prst="rect">
            <a:avLst/>
          </a:prstGeom>
          <a:noFill/>
        </p:spPr>
        <p:txBody>
          <a:bodyPr wrap="square" rtlCol="0">
            <a:spAutoFit/>
          </a:bodyPr>
          <a:lstStyle/>
          <a:p>
            <a:pPr algn="ctr"/>
            <a:r>
              <a:rPr lang="en-US" sz="1800">
                <a:solidFill>
                  <a:srgbClr val="349D96"/>
                </a:solidFill>
                <a:latin typeface="Century Gothic" panose="020B0502020202020204" pitchFamily="34" charset="0"/>
              </a:rPr>
              <a:t>Washington State Department of Health</a:t>
            </a:r>
            <a:r>
              <a:rPr lang="en-US" sz="1800" baseline="0">
                <a:solidFill>
                  <a:srgbClr val="349D96"/>
                </a:solidFill>
                <a:latin typeface="Century Gothic" panose="020B0502020202020204" pitchFamily="34" charset="0"/>
              </a:rPr>
              <a:t> </a:t>
            </a:r>
            <a:r>
              <a:rPr lang="en-US" sz="1800">
                <a:solidFill>
                  <a:schemeClr val="tx1">
                    <a:lumMod val="75000"/>
                    <a:lumOff val="25000"/>
                  </a:schemeClr>
                </a:solidFill>
                <a:latin typeface="Century Gothic" panose="020B0502020202020204" pitchFamily="34" charset="0"/>
              </a:rPr>
              <a:t>| </a:t>
            </a:r>
            <a:fld id="{647B4F43-D519-4C1F-A815-23EAD624CF95}" type="slidenum">
              <a:rPr lang="en-US" sz="1800" smtClean="0">
                <a:solidFill>
                  <a:schemeClr val="tx1">
                    <a:lumMod val="75000"/>
                    <a:lumOff val="25000"/>
                  </a:schemeClr>
                </a:solidFill>
                <a:latin typeface="Century Gothic" panose="020B0502020202020204" pitchFamily="34" charset="0"/>
              </a:rPr>
              <a:pPr algn="ctr"/>
              <a:t>‹#›</a:t>
            </a:fld>
            <a:endParaRPr lang="en-US" sz="1800">
              <a:solidFill>
                <a:schemeClr val="tx1">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16684687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103D5-5E56-42A1-A376-DAE45A4E1F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5EFEFA-E527-444A-93C0-5020DA80CC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AD65AA-9621-4FCE-AF29-3A58680A0B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87E39F-5045-4221-BD0D-6329C95B7A1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F7E0DEB-96F3-42AA-BD7E-03AEFDD0E913}"/>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4ED75355-836C-49A2-9FBC-A236EE0DE8CD}"/>
              </a:ext>
            </a:extLst>
          </p:cNvPr>
          <p:cNvSpPr>
            <a:spLocks noGrp="1"/>
          </p:cNvSpPr>
          <p:nvPr>
            <p:ph type="sldNum" sz="quarter" idx="12"/>
          </p:nvPr>
        </p:nvSpPr>
        <p:spPr/>
        <p:txBody>
          <a:bodyPr/>
          <a:lstStyle/>
          <a:p>
            <a:fld id="{EA98AF3D-12C6-442C-9323-8793B678AD64}" type="slidenum">
              <a:rPr lang="en-US" smtClean="0"/>
              <a:t>‹#›</a:t>
            </a:fld>
            <a:endParaRPr lang="en-US"/>
          </a:p>
        </p:txBody>
      </p:sp>
    </p:spTree>
    <p:extLst>
      <p:ext uri="{BB962C8B-B14F-4D97-AF65-F5344CB8AC3E}">
        <p14:creationId xmlns:p14="http://schemas.microsoft.com/office/powerpoint/2010/main" val="280557754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EECCC-AAAB-DDE3-5544-426061D5E82D}"/>
              </a:ext>
            </a:extLst>
          </p:cNvPr>
          <p:cNvSpPr>
            <a:spLocks noGrp="1"/>
          </p:cNvSpPr>
          <p:nvPr>
            <p:ph type="title"/>
          </p:nvPr>
        </p:nvSpPr>
        <p:spPr>
          <a:xfrm>
            <a:off x="839790" y="457200"/>
            <a:ext cx="3932237" cy="1600200"/>
          </a:xfrm>
        </p:spPr>
        <p:txBody>
          <a:bodyPr anchor="b"/>
          <a:lstStyle>
            <a:lvl1pPr>
              <a:defRPr sz="3198"/>
            </a:lvl1pPr>
          </a:lstStyle>
          <a:p>
            <a:r>
              <a:rPr lang="en-US"/>
              <a:t>Click to edit Master title style</a:t>
            </a:r>
          </a:p>
        </p:txBody>
      </p:sp>
      <p:sp>
        <p:nvSpPr>
          <p:cNvPr id="3" name="Picture Placeholder 2">
            <a:extLst>
              <a:ext uri="{FF2B5EF4-FFF2-40B4-BE49-F238E27FC236}">
                <a16:creationId xmlns:a16="http://schemas.microsoft.com/office/drawing/2014/main" id="{A5C37918-4019-9F74-2E0E-EDC748925D39}"/>
              </a:ext>
            </a:extLst>
          </p:cNvPr>
          <p:cNvSpPr>
            <a:spLocks noGrp="1"/>
          </p:cNvSpPr>
          <p:nvPr>
            <p:ph type="pic" idx="1"/>
          </p:nvPr>
        </p:nvSpPr>
        <p:spPr>
          <a:xfrm>
            <a:off x="5183188" y="987429"/>
            <a:ext cx="6172200" cy="4873625"/>
          </a:xfrm>
        </p:spPr>
        <p:txBody>
          <a:bodyPr/>
          <a:lstStyle>
            <a:lvl1pPr marL="0" indent="0">
              <a:buNone/>
              <a:defRPr sz="3198"/>
            </a:lvl1pPr>
            <a:lvl2pPr marL="456926" indent="0">
              <a:buNone/>
              <a:defRPr sz="2798"/>
            </a:lvl2pPr>
            <a:lvl3pPr marL="913852" indent="0">
              <a:buNone/>
              <a:defRPr sz="2398"/>
            </a:lvl3pPr>
            <a:lvl4pPr marL="1370778" indent="0">
              <a:buNone/>
              <a:defRPr sz="1998"/>
            </a:lvl4pPr>
            <a:lvl5pPr marL="1827703" indent="0">
              <a:buNone/>
              <a:defRPr sz="1998"/>
            </a:lvl5pPr>
            <a:lvl6pPr marL="2284628" indent="0">
              <a:buNone/>
              <a:defRPr sz="1998"/>
            </a:lvl6pPr>
            <a:lvl7pPr marL="2741554" indent="0">
              <a:buNone/>
              <a:defRPr sz="1998"/>
            </a:lvl7pPr>
            <a:lvl8pPr marL="3198480" indent="0">
              <a:buNone/>
              <a:defRPr sz="1998"/>
            </a:lvl8pPr>
            <a:lvl9pPr marL="3655406" indent="0">
              <a:buNone/>
              <a:defRPr sz="1998"/>
            </a:lvl9pPr>
          </a:lstStyle>
          <a:p>
            <a:endParaRPr lang="en-US"/>
          </a:p>
        </p:txBody>
      </p:sp>
      <p:sp>
        <p:nvSpPr>
          <p:cNvPr id="4" name="Text Placeholder 3">
            <a:extLst>
              <a:ext uri="{FF2B5EF4-FFF2-40B4-BE49-F238E27FC236}">
                <a16:creationId xmlns:a16="http://schemas.microsoft.com/office/drawing/2014/main" id="{03903064-73F9-2323-6DFA-9CCA29807A4C}"/>
              </a:ext>
            </a:extLst>
          </p:cNvPr>
          <p:cNvSpPr>
            <a:spLocks noGrp="1"/>
          </p:cNvSpPr>
          <p:nvPr>
            <p:ph type="body" sz="half" idx="2"/>
          </p:nvPr>
        </p:nvSpPr>
        <p:spPr>
          <a:xfrm>
            <a:off x="839790" y="2057400"/>
            <a:ext cx="3932237" cy="3811588"/>
          </a:xfrm>
        </p:spPr>
        <p:txBody>
          <a:bodyPr/>
          <a:lstStyle>
            <a:lvl1pPr marL="0" indent="0">
              <a:buNone/>
              <a:defRPr sz="16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C6041E-290A-DF54-2730-9C3488E7FA5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54B69DB-305E-EFAE-46B2-EFB44E0228CD}"/>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9776358D-D74B-6F50-8BBF-0A03420FC2D2}"/>
              </a:ext>
            </a:extLst>
          </p:cNvPr>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67900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1256-5080-8B19-50F1-C774DACA0440}"/>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C5FA8F-01F3-AA3E-F842-7A07FA830853}"/>
              </a:ext>
            </a:extLst>
          </p:cNvPr>
          <p:cNvSpPr>
            <a:spLocks noGrp="1"/>
          </p:cNvSpPr>
          <p:nvPr>
            <p:ph type="body" idx="1"/>
          </p:nvPr>
        </p:nvSpPr>
        <p:spPr>
          <a:xfrm>
            <a:off x="839790" y="1681163"/>
            <a:ext cx="5157787" cy="823912"/>
          </a:xfrm>
        </p:spPr>
        <p:txBody>
          <a:bodyPr anchor="b"/>
          <a:lstStyle>
            <a:lvl1pPr marL="0" indent="0">
              <a:buNone/>
              <a:defRPr sz="2398" b="1"/>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7B1949-C495-146E-5A26-1AC268E7FA1C}"/>
              </a:ext>
            </a:extLst>
          </p:cNvPr>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CB1BE3-4ACE-EC0D-93A1-FCD3D54EC2AF}"/>
              </a:ext>
            </a:extLst>
          </p:cNvPr>
          <p:cNvSpPr>
            <a:spLocks noGrp="1"/>
          </p:cNvSpPr>
          <p:nvPr>
            <p:ph type="body" sz="quarter" idx="3"/>
          </p:nvPr>
        </p:nvSpPr>
        <p:spPr>
          <a:xfrm>
            <a:off x="6172200" y="1681163"/>
            <a:ext cx="5183188" cy="823912"/>
          </a:xfrm>
        </p:spPr>
        <p:txBody>
          <a:bodyPr anchor="b"/>
          <a:lstStyle>
            <a:lvl1pPr marL="0" indent="0">
              <a:buNone/>
              <a:defRPr sz="2398" b="1"/>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39D2DD-696E-FC78-ADA3-529775E8DE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BD40E7-2E0F-EA69-B797-3581B065D10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5538870-80B7-B0D0-5726-A09684204A1E}"/>
              </a:ext>
            </a:extLst>
          </p:cNvPr>
          <p:cNvSpPr>
            <a:spLocks noGrp="1"/>
          </p:cNvSpPr>
          <p:nvPr>
            <p:ph type="ftr" sz="quarter" idx="11"/>
          </p:nvPr>
        </p:nvSpPr>
        <p:spPr/>
        <p:txBody>
          <a:bodyPr/>
          <a:lstStyle/>
          <a:p>
            <a:r>
              <a:rPr lang="en-US"/>
              <a:t>The Great State of Washington: The Story of FHIR Saga</a:t>
            </a:r>
          </a:p>
        </p:txBody>
      </p:sp>
      <p:sp>
        <p:nvSpPr>
          <p:cNvPr id="9" name="Slide Number Placeholder 8">
            <a:extLst>
              <a:ext uri="{FF2B5EF4-FFF2-40B4-BE49-F238E27FC236}">
                <a16:creationId xmlns:a16="http://schemas.microsoft.com/office/drawing/2014/main" id="{0B2A8387-753F-16E6-9B84-F001C797C2EC}"/>
              </a:ext>
            </a:extLst>
          </p:cNvPr>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134539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084F-D4C9-4D02-13E7-E3367351EF10}"/>
              </a:ext>
            </a:extLst>
          </p:cNvPr>
          <p:cNvSpPr>
            <a:spLocks noGrp="1"/>
          </p:cNvSpPr>
          <p:nvPr>
            <p:ph type="title"/>
          </p:nvPr>
        </p:nvSpPr>
        <p:spPr>
          <a:xfrm>
            <a:off x="839790" y="457200"/>
            <a:ext cx="3932237" cy="1600200"/>
          </a:xfrm>
        </p:spPr>
        <p:txBody>
          <a:bodyPr anchor="b"/>
          <a:lstStyle>
            <a:lvl1pPr>
              <a:defRPr sz="3198"/>
            </a:lvl1pPr>
          </a:lstStyle>
          <a:p>
            <a:r>
              <a:rPr lang="en-US"/>
              <a:t>Click to edit Master title style</a:t>
            </a:r>
          </a:p>
        </p:txBody>
      </p:sp>
      <p:sp>
        <p:nvSpPr>
          <p:cNvPr id="3" name="Content Placeholder 2">
            <a:extLst>
              <a:ext uri="{FF2B5EF4-FFF2-40B4-BE49-F238E27FC236}">
                <a16:creationId xmlns:a16="http://schemas.microsoft.com/office/drawing/2014/main" id="{08F07B4E-64C5-AD2D-48C8-3DEA3A909094}"/>
              </a:ext>
            </a:extLst>
          </p:cNvPr>
          <p:cNvSpPr>
            <a:spLocks noGrp="1"/>
          </p:cNvSpPr>
          <p:nvPr>
            <p:ph idx="1"/>
          </p:nvPr>
        </p:nvSpPr>
        <p:spPr>
          <a:xfrm>
            <a:off x="5183188" y="987429"/>
            <a:ext cx="6172200" cy="4873625"/>
          </a:xfrm>
        </p:spPr>
        <p:txBody>
          <a:bodyPr/>
          <a:lstStyle>
            <a:lvl1pPr>
              <a:defRPr sz="3198"/>
            </a:lvl1pPr>
            <a:lvl2pPr>
              <a:defRPr sz="2798"/>
            </a:lvl2pPr>
            <a:lvl3pPr>
              <a:defRPr sz="2398"/>
            </a:lvl3pPr>
            <a:lvl4pPr>
              <a:defRPr sz="1998"/>
            </a:lvl4pPr>
            <a:lvl5pPr>
              <a:defRPr sz="1998"/>
            </a:lvl5pPr>
            <a:lvl6pPr>
              <a:defRPr sz="1998"/>
            </a:lvl6pPr>
            <a:lvl7pPr>
              <a:defRPr sz="1998"/>
            </a:lvl7pPr>
            <a:lvl8pPr>
              <a:defRPr sz="1998"/>
            </a:lvl8pPr>
            <a:lvl9pPr>
              <a:defRPr sz="19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62CE84-471A-0EE8-D7EC-FE520BAB9BE9}"/>
              </a:ext>
            </a:extLst>
          </p:cNvPr>
          <p:cNvSpPr>
            <a:spLocks noGrp="1"/>
          </p:cNvSpPr>
          <p:nvPr>
            <p:ph type="body" sz="half" idx="2"/>
          </p:nvPr>
        </p:nvSpPr>
        <p:spPr>
          <a:xfrm>
            <a:off x="839790" y="2057400"/>
            <a:ext cx="3932237" cy="3811588"/>
          </a:xfrm>
        </p:spPr>
        <p:txBody>
          <a:bodyPr/>
          <a:lstStyle>
            <a:lvl1pPr marL="0" indent="0">
              <a:buNone/>
              <a:defRPr sz="16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87772-A88E-375D-4CD5-A77DBDD02C3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DB419F9-9131-551C-1DB5-4CEBDAF6FFD4}"/>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4012A655-9F9B-0653-E150-7B2865E5655C}"/>
              </a:ext>
            </a:extLst>
          </p:cNvPr>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355307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76352-89C3-4302-A320-BA1F0F73981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45D6F65-86ED-4C15-95A3-1D83D3308768}"/>
              </a:ext>
            </a:extLst>
          </p:cNvPr>
          <p:cNvSpPr>
            <a:spLocks noGrp="1"/>
          </p:cNvSpPr>
          <p:nvPr>
            <p:ph type="ftr" sz="quarter" idx="11"/>
          </p:nvPr>
        </p:nvSpPr>
        <p:spPr/>
        <p:txBody>
          <a:bodyPr/>
          <a:lstStyle/>
          <a:p>
            <a:r>
              <a:rPr lang="en-US"/>
              <a:t>The Great State of Washington: The Story of FHIR Saga</a:t>
            </a:r>
          </a:p>
        </p:txBody>
      </p:sp>
      <p:sp>
        <p:nvSpPr>
          <p:cNvPr id="4" name="Slide Number Placeholder 3">
            <a:extLst>
              <a:ext uri="{FF2B5EF4-FFF2-40B4-BE49-F238E27FC236}">
                <a16:creationId xmlns:a16="http://schemas.microsoft.com/office/drawing/2014/main" id="{80F9A02A-1CFD-4246-97FA-892523E89DAC}"/>
              </a:ext>
            </a:extLst>
          </p:cNvPr>
          <p:cNvSpPr>
            <a:spLocks noGrp="1"/>
          </p:cNvSpPr>
          <p:nvPr>
            <p:ph type="sldNum" sz="quarter" idx="12"/>
          </p:nvPr>
        </p:nvSpPr>
        <p:spPr/>
        <p:txBody>
          <a:bodyPr/>
          <a:lstStyle/>
          <a:p>
            <a:fld id="{E2C99521-4CBA-40DC-A2E3-B7D3E569A954}" type="slidenum">
              <a:rPr lang="en-US" smtClean="0"/>
              <a:t>‹#›</a:t>
            </a:fld>
            <a:endParaRPr lang="en-US"/>
          </a:p>
        </p:txBody>
      </p:sp>
    </p:spTree>
    <p:extLst>
      <p:ext uri="{BB962C8B-B14F-4D97-AF65-F5344CB8AC3E}">
        <p14:creationId xmlns:p14="http://schemas.microsoft.com/office/powerpoint/2010/main" val="78396142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5824"/>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330"/>
            </a:lvl1pPr>
            <a:lvl2pPr marL="443777" indent="0" algn="ctr">
              <a:buNone/>
              <a:defRPr sz="1941"/>
            </a:lvl2pPr>
            <a:lvl3pPr marL="887553" indent="0" algn="ctr">
              <a:buNone/>
              <a:defRPr sz="1747"/>
            </a:lvl3pPr>
            <a:lvl4pPr marL="1331330" indent="0" algn="ctr">
              <a:buNone/>
              <a:defRPr sz="1553"/>
            </a:lvl4pPr>
            <a:lvl5pPr marL="1775106" indent="0" algn="ctr">
              <a:buNone/>
              <a:defRPr sz="1553"/>
            </a:lvl5pPr>
            <a:lvl6pPr marL="2218883" indent="0" algn="ctr">
              <a:buNone/>
              <a:defRPr sz="1553"/>
            </a:lvl6pPr>
            <a:lvl7pPr marL="2662660" indent="0" algn="ctr">
              <a:buNone/>
              <a:defRPr sz="1553"/>
            </a:lvl7pPr>
            <a:lvl8pPr marL="3106436" indent="0" algn="ctr">
              <a:buNone/>
              <a:defRPr sz="1553"/>
            </a:lvl8pPr>
            <a:lvl9pPr marL="3550213" indent="0" algn="ctr">
              <a:buNone/>
              <a:defRPr sz="1553"/>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The Great State of Washington: The Story of FHIR Saga</a:t>
            </a:r>
          </a:p>
        </p:txBody>
      </p:sp>
      <p:sp>
        <p:nvSpPr>
          <p:cNvPr id="6" name="Slide Number Placeholder 5"/>
          <p:cNvSpPr>
            <a:spLocks noGrp="1"/>
          </p:cNvSpPr>
          <p:nvPr>
            <p:ph type="sldNum" sz="quarter" idx="12"/>
          </p:nvPr>
        </p:nvSpPr>
        <p:spPr/>
        <p:txBody>
          <a:bodyPr/>
          <a:lstStyle/>
          <a:p>
            <a:fld id="{1C37E626-4818-6549-9D61-7B0609B80570}" type="slidenum">
              <a:rPr lang="en-US" smtClean="0"/>
              <a:t>‹#›</a:t>
            </a:fld>
            <a:endParaRPr lang="en-US"/>
          </a:p>
        </p:txBody>
      </p:sp>
    </p:spTree>
    <p:extLst>
      <p:ext uri="{BB962C8B-B14F-4D97-AF65-F5344CB8AC3E}">
        <p14:creationId xmlns:p14="http://schemas.microsoft.com/office/powerpoint/2010/main" val="2752235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A6BD17-A088-FFBF-8B9E-045D5422D217}"/>
              </a:ext>
            </a:extLst>
          </p:cNvPr>
          <p:cNvSpPr>
            <a:spLocks noGrp="1"/>
          </p:cNvSpPr>
          <p:nvPr>
            <p:ph type="sldNum" sz="quarter" idx="10"/>
          </p:nvPr>
        </p:nvSpPr>
        <p:spPr/>
        <p:txBody>
          <a:body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CBBB08E3-3CC6-C799-F4E2-924D66A69841}"/>
              </a:ext>
            </a:extLst>
          </p:cNvPr>
          <p:cNvSpPr>
            <a:spLocks noGrp="1"/>
          </p:cNvSpPr>
          <p:nvPr>
            <p:ph type="ftr" sz="quarter" idx="11"/>
          </p:nvPr>
        </p:nvSpPr>
        <p:spPr/>
        <p:txBody>
          <a:bodyPr/>
          <a:lstStyle/>
          <a:p>
            <a:r>
              <a:rPr lang="en-US"/>
              <a:t>The Great State of Washington: The Story of FHIR Saga</a:t>
            </a:r>
          </a:p>
        </p:txBody>
      </p:sp>
      <p:pic>
        <p:nvPicPr>
          <p:cNvPr id="14" name="Picture 13" descr="A purple and blue gradient&#10;&#10;Description automatically generated">
            <a:extLst>
              <a:ext uri="{FF2B5EF4-FFF2-40B4-BE49-F238E27FC236}">
                <a16:creationId xmlns:a16="http://schemas.microsoft.com/office/drawing/2014/main" id="{70538B83-B0A5-6CD3-C2EB-4AE652215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colorful gradient on a black background&#10;&#10;Description automatically generated">
            <a:extLst>
              <a:ext uri="{FF2B5EF4-FFF2-40B4-BE49-F238E27FC236}">
                <a16:creationId xmlns:a16="http://schemas.microsoft.com/office/drawing/2014/main" id="{43F2DFA9-6BE4-0D02-F3EE-1ECB0AA2A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C1617B43-01CB-49D1-F45B-C8A4ED7DAF8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18" name="Picture 17" descr="A person in a white coat holding a tablet&#10;&#10;Description automatically generated">
            <a:extLst>
              <a:ext uri="{FF2B5EF4-FFF2-40B4-BE49-F238E27FC236}">
                <a16:creationId xmlns:a16="http://schemas.microsoft.com/office/drawing/2014/main" id="{99A102EE-388D-6542-3567-7FC2ED480E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9" name="Picture 18" descr="A white crosses on a black background&#10;&#10;Description automatically generated">
            <a:extLst>
              <a:ext uri="{FF2B5EF4-FFF2-40B4-BE49-F238E27FC236}">
                <a16:creationId xmlns:a16="http://schemas.microsoft.com/office/drawing/2014/main" id="{FC6CCAEA-0988-1D65-6ABE-827B27846F0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20" name="Picture 19" descr="A black background with white text&#10;&#10;Description automatically generated">
            <a:extLst>
              <a:ext uri="{FF2B5EF4-FFF2-40B4-BE49-F238E27FC236}">
                <a16:creationId xmlns:a16="http://schemas.microsoft.com/office/drawing/2014/main" id="{27A24A99-0E32-54C6-EC07-A538A9EE475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77D1F139-F43E-3DE6-D60F-9A8CEB8614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5" name="Slide Number Placeholder 1">
            <a:extLst>
              <a:ext uri="{FF2B5EF4-FFF2-40B4-BE49-F238E27FC236}">
                <a16:creationId xmlns:a16="http://schemas.microsoft.com/office/drawing/2014/main" id="{37A29BAD-C81E-8118-5ED1-89EB0A333712}"/>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34009575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The Great State of Washington: The Story of FHIR Saga</a:t>
            </a:r>
          </a:p>
        </p:txBody>
      </p:sp>
      <p:sp>
        <p:nvSpPr>
          <p:cNvPr id="6" name="Slide Number Placeholder 5"/>
          <p:cNvSpPr>
            <a:spLocks noGrp="1"/>
          </p:cNvSpPr>
          <p:nvPr>
            <p:ph type="sldNum" sz="quarter" idx="12"/>
          </p:nvPr>
        </p:nvSpPr>
        <p:spPr/>
        <p:txBody>
          <a:bodyPr/>
          <a:lstStyle/>
          <a:p>
            <a:fld id="{1C37E626-4818-6549-9D61-7B0609B80570}" type="slidenum">
              <a:rPr lang="en-US" smtClean="0"/>
              <a:t>‹#›</a:t>
            </a:fld>
            <a:endParaRPr lang="en-US"/>
          </a:p>
        </p:txBody>
      </p:sp>
    </p:spTree>
    <p:extLst>
      <p:ext uri="{BB962C8B-B14F-4D97-AF65-F5344CB8AC3E}">
        <p14:creationId xmlns:p14="http://schemas.microsoft.com/office/powerpoint/2010/main" val="63991198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5824"/>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330">
                <a:solidFill>
                  <a:schemeClr val="tx1"/>
                </a:solidFill>
              </a:defRPr>
            </a:lvl1pPr>
            <a:lvl2pPr marL="443777" indent="0">
              <a:buNone/>
              <a:defRPr sz="1941">
                <a:solidFill>
                  <a:schemeClr val="tx1">
                    <a:tint val="75000"/>
                  </a:schemeClr>
                </a:solidFill>
              </a:defRPr>
            </a:lvl2pPr>
            <a:lvl3pPr marL="887553" indent="0">
              <a:buNone/>
              <a:defRPr sz="1747">
                <a:solidFill>
                  <a:schemeClr val="tx1">
                    <a:tint val="75000"/>
                  </a:schemeClr>
                </a:solidFill>
              </a:defRPr>
            </a:lvl3pPr>
            <a:lvl4pPr marL="1331330" indent="0">
              <a:buNone/>
              <a:defRPr sz="1553">
                <a:solidFill>
                  <a:schemeClr val="tx1">
                    <a:tint val="75000"/>
                  </a:schemeClr>
                </a:solidFill>
              </a:defRPr>
            </a:lvl4pPr>
            <a:lvl5pPr marL="1775106" indent="0">
              <a:buNone/>
              <a:defRPr sz="1553">
                <a:solidFill>
                  <a:schemeClr val="tx1">
                    <a:tint val="75000"/>
                  </a:schemeClr>
                </a:solidFill>
              </a:defRPr>
            </a:lvl5pPr>
            <a:lvl6pPr marL="2218883" indent="0">
              <a:buNone/>
              <a:defRPr sz="1553">
                <a:solidFill>
                  <a:schemeClr val="tx1">
                    <a:tint val="75000"/>
                  </a:schemeClr>
                </a:solidFill>
              </a:defRPr>
            </a:lvl6pPr>
            <a:lvl7pPr marL="2662660" indent="0">
              <a:buNone/>
              <a:defRPr sz="1553">
                <a:solidFill>
                  <a:schemeClr val="tx1">
                    <a:tint val="75000"/>
                  </a:schemeClr>
                </a:solidFill>
              </a:defRPr>
            </a:lvl7pPr>
            <a:lvl8pPr marL="3106436" indent="0">
              <a:buNone/>
              <a:defRPr sz="1553">
                <a:solidFill>
                  <a:schemeClr val="tx1">
                    <a:tint val="75000"/>
                  </a:schemeClr>
                </a:solidFill>
              </a:defRPr>
            </a:lvl8pPr>
            <a:lvl9pPr marL="3550213" indent="0">
              <a:buNone/>
              <a:defRPr sz="155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The Great State of Washington: The Story of FHIR Saga</a:t>
            </a:r>
          </a:p>
        </p:txBody>
      </p:sp>
      <p:sp>
        <p:nvSpPr>
          <p:cNvPr id="6" name="Slide Number Placeholder 5"/>
          <p:cNvSpPr>
            <a:spLocks noGrp="1"/>
          </p:cNvSpPr>
          <p:nvPr>
            <p:ph type="sldNum" sz="quarter" idx="12"/>
          </p:nvPr>
        </p:nvSpPr>
        <p:spPr/>
        <p:txBody>
          <a:bodyPr/>
          <a:lstStyle/>
          <a:p>
            <a:fld id="{1C37E626-4818-6549-9D61-7B0609B80570}" type="slidenum">
              <a:rPr lang="en-US" smtClean="0"/>
              <a:t>‹#›</a:t>
            </a:fld>
            <a:endParaRPr lang="en-US"/>
          </a:p>
        </p:txBody>
      </p:sp>
    </p:spTree>
    <p:extLst>
      <p:ext uri="{BB962C8B-B14F-4D97-AF65-F5344CB8AC3E}">
        <p14:creationId xmlns:p14="http://schemas.microsoft.com/office/powerpoint/2010/main" val="24140857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The Great State of Washington: The Story of FHIR Saga</a:t>
            </a:r>
          </a:p>
        </p:txBody>
      </p:sp>
      <p:sp>
        <p:nvSpPr>
          <p:cNvPr id="7" name="Slide Number Placeholder 6"/>
          <p:cNvSpPr>
            <a:spLocks noGrp="1"/>
          </p:cNvSpPr>
          <p:nvPr>
            <p:ph type="sldNum" sz="quarter" idx="12"/>
          </p:nvPr>
        </p:nvSpPr>
        <p:spPr/>
        <p:txBody>
          <a:bodyPr/>
          <a:lstStyle/>
          <a:p>
            <a:fld id="{1C37E626-4818-6549-9D61-7B0609B80570}" type="slidenum">
              <a:rPr lang="en-US" smtClean="0"/>
              <a:t>‹#›</a:t>
            </a:fld>
            <a:endParaRPr lang="en-US"/>
          </a:p>
        </p:txBody>
      </p:sp>
    </p:spTree>
    <p:extLst>
      <p:ext uri="{BB962C8B-B14F-4D97-AF65-F5344CB8AC3E}">
        <p14:creationId xmlns:p14="http://schemas.microsoft.com/office/powerpoint/2010/main" val="260975247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30" b="1"/>
            </a:lvl1pPr>
            <a:lvl2pPr marL="443777" indent="0">
              <a:buNone/>
              <a:defRPr sz="1941" b="1"/>
            </a:lvl2pPr>
            <a:lvl3pPr marL="887553" indent="0">
              <a:buNone/>
              <a:defRPr sz="1747" b="1"/>
            </a:lvl3pPr>
            <a:lvl4pPr marL="1331330" indent="0">
              <a:buNone/>
              <a:defRPr sz="1553" b="1"/>
            </a:lvl4pPr>
            <a:lvl5pPr marL="1775106" indent="0">
              <a:buNone/>
              <a:defRPr sz="1553" b="1"/>
            </a:lvl5pPr>
            <a:lvl6pPr marL="2218883" indent="0">
              <a:buNone/>
              <a:defRPr sz="1553" b="1"/>
            </a:lvl6pPr>
            <a:lvl7pPr marL="2662660" indent="0">
              <a:buNone/>
              <a:defRPr sz="1553" b="1"/>
            </a:lvl7pPr>
            <a:lvl8pPr marL="3106436" indent="0">
              <a:buNone/>
              <a:defRPr sz="1553" b="1"/>
            </a:lvl8pPr>
            <a:lvl9pPr marL="3550213" indent="0">
              <a:buNone/>
              <a:defRPr sz="1553"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330" b="1"/>
            </a:lvl1pPr>
            <a:lvl2pPr marL="443777" indent="0">
              <a:buNone/>
              <a:defRPr sz="1941" b="1"/>
            </a:lvl2pPr>
            <a:lvl3pPr marL="887553" indent="0">
              <a:buNone/>
              <a:defRPr sz="1747" b="1"/>
            </a:lvl3pPr>
            <a:lvl4pPr marL="1331330" indent="0">
              <a:buNone/>
              <a:defRPr sz="1553" b="1"/>
            </a:lvl4pPr>
            <a:lvl5pPr marL="1775106" indent="0">
              <a:buNone/>
              <a:defRPr sz="1553" b="1"/>
            </a:lvl5pPr>
            <a:lvl6pPr marL="2218883" indent="0">
              <a:buNone/>
              <a:defRPr sz="1553" b="1"/>
            </a:lvl6pPr>
            <a:lvl7pPr marL="2662660" indent="0">
              <a:buNone/>
              <a:defRPr sz="1553" b="1"/>
            </a:lvl7pPr>
            <a:lvl8pPr marL="3106436" indent="0">
              <a:buNone/>
              <a:defRPr sz="1553" b="1"/>
            </a:lvl8pPr>
            <a:lvl9pPr marL="3550213" indent="0">
              <a:buNone/>
              <a:defRPr sz="1553"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The Great State of Washington: The Story of FHIR Saga</a:t>
            </a:r>
          </a:p>
        </p:txBody>
      </p:sp>
      <p:sp>
        <p:nvSpPr>
          <p:cNvPr id="9" name="Slide Number Placeholder 8"/>
          <p:cNvSpPr>
            <a:spLocks noGrp="1"/>
          </p:cNvSpPr>
          <p:nvPr>
            <p:ph type="sldNum" sz="quarter" idx="12"/>
          </p:nvPr>
        </p:nvSpPr>
        <p:spPr/>
        <p:txBody>
          <a:bodyPr/>
          <a:lstStyle/>
          <a:p>
            <a:fld id="{1C37E626-4818-6549-9D61-7B0609B80570}" type="slidenum">
              <a:rPr lang="en-US" smtClean="0"/>
              <a:t>‹#›</a:t>
            </a:fld>
            <a:endParaRPr lang="en-US"/>
          </a:p>
        </p:txBody>
      </p:sp>
    </p:spTree>
    <p:extLst>
      <p:ext uri="{BB962C8B-B14F-4D97-AF65-F5344CB8AC3E}">
        <p14:creationId xmlns:p14="http://schemas.microsoft.com/office/powerpoint/2010/main" val="315702288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The Great State of Washington: The Story of FHIR Saga</a:t>
            </a:r>
          </a:p>
        </p:txBody>
      </p:sp>
      <p:sp>
        <p:nvSpPr>
          <p:cNvPr id="5" name="Slide Number Placeholder 4"/>
          <p:cNvSpPr>
            <a:spLocks noGrp="1"/>
          </p:cNvSpPr>
          <p:nvPr>
            <p:ph type="sldNum" sz="quarter" idx="12"/>
          </p:nvPr>
        </p:nvSpPr>
        <p:spPr/>
        <p:txBody>
          <a:bodyPr/>
          <a:lstStyle/>
          <a:p>
            <a:fld id="{1C37E626-4818-6549-9D61-7B0609B80570}" type="slidenum">
              <a:rPr lang="en-US" smtClean="0"/>
              <a:t>‹#›</a:t>
            </a:fld>
            <a:endParaRPr lang="en-US"/>
          </a:p>
        </p:txBody>
      </p:sp>
    </p:spTree>
    <p:extLst>
      <p:ext uri="{BB962C8B-B14F-4D97-AF65-F5344CB8AC3E}">
        <p14:creationId xmlns:p14="http://schemas.microsoft.com/office/powerpoint/2010/main" val="265371320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The Great State of Washington: The Story of FHIR Saga</a:t>
            </a:r>
          </a:p>
        </p:txBody>
      </p:sp>
      <p:sp>
        <p:nvSpPr>
          <p:cNvPr id="4" name="Slide Number Placeholder 3"/>
          <p:cNvSpPr>
            <a:spLocks noGrp="1"/>
          </p:cNvSpPr>
          <p:nvPr>
            <p:ph type="sldNum" sz="quarter" idx="12"/>
          </p:nvPr>
        </p:nvSpPr>
        <p:spPr/>
        <p:txBody>
          <a:bodyPr/>
          <a:lstStyle/>
          <a:p>
            <a:fld id="{1C37E626-4818-6549-9D61-7B0609B80570}" type="slidenum">
              <a:rPr lang="en-US" smtClean="0"/>
              <a:t>‹#›</a:t>
            </a:fld>
            <a:endParaRPr lang="en-US"/>
          </a:p>
        </p:txBody>
      </p:sp>
    </p:spTree>
    <p:extLst>
      <p:ext uri="{BB962C8B-B14F-4D97-AF65-F5344CB8AC3E}">
        <p14:creationId xmlns:p14="http://schemas.microsoft.com/office/powerpoint/2010/main" val="11531708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8" cy="1600200"/>
          </a:xfrm>
        </p:spPr>
        <p:txBody>
          <a:bodyPr anchor="b"/>
          <a:lstStyle>
            <a:lvl1pPr>
              <a:defRPr sz="3106"/>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106"/>
            </a:lvl1pPr>
            <a:lvl2pPr>
              <a:defRPr sz="2718"/>
            </a:lvl2pPr>
            <a:lvl3pPr>
              <a:defRPr sz="2330"/>
            </a:lvl3pPr>
            <a:lvl4pPr>
              <a:defRPr sz="1941"/>
            </a:lvl4pPr>
            <a:lvl5pPr>
              <a:defRPr sz="1941"/>
            </a:lvl5pPr>
            <a:lvl6pPr>
              <a:defRPr sz="1941"/>
            </a:lvl6pPr>
            <a:lvl7pPr>
              <a:defRPr sz="1941"/>
            </a:lvl7pPr>
            <a:lvl8pPr>
              <a:defRPr sz="1941"/>
            </a:lvl8pPr>
            <a:lvl9pPr>
              <a:defRPr sz="19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8" cy="3811588"/>
          </a:xfrm>
        </p:spPr>
        <p:txBody>
          <a:bodyPr/>
          <a:lstStyle>
            <a:lvl1pPr marL="0" indent="0">
              <a:buNone/>
              <a:defRPr sz="1553"/>
            </a:lvl1pPr>
            <a:lvl2pPr marL="443777" indent="0">
              <a:buNone/>
              <a:defRPr sz="1359"/>
            </a:lvl2pPr>
            <a:lvl3pPr marL="887553" indent="0">
              <a:buNone/>
              <a:defRPr sz="1165"/>
            </a:lvl3pPr>
            <a:lvl4pPr marL="1331330" indent="0">
              <a:buNone/>
              <a:defRPr sz="971"/>
            </a:lvl4pPr>
            <a:lvl5pPr marL="1775106" indent="0">
              <a:buNone/>
              <a:defRPr sz="971"/>
            </a:lvl5pPr>
            <a:lvl6pPr marL="2218883" indent="0">
              <a:buNone/>
              <a:defRPr sz="971"/>
            </a:lvl6pPr>
            <a:lvl7pPr marL="2662660" indent="0">
              <a:buNone/>
              <a:defRPr sz="971"/>
            </a:lvl7pPr>
            <a:lvl8pPr marL="3106436" indent="0">
              <a:buNone/>
              <a:defRPr sz="971"/>
            </a:lvl8pPr>
            <a:lvl9pPr marL="3550213" indent="0">
              <a:buNone/>
              <a:defRPr sz="971"/>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The Great State of Washington: The Story of FHIR Saga</a:t>
            </a:r>
          </a:p>
        </p:txBody>
      </p:sp>
      <p:sp>
        <p:nvSpPr>
          <p:cNvPr id="7" name="Slide Number Placeholder 6"/>
          <p:cNvSpPr>
            <a:spLocks noGrp="1"/>
          </p:cNvSpPr>
          <p:nvPr>
            <p:ph type="sldNum" sz="quarter" idx="12"/>
          </p:nvPr>
        </p:nvSpPr>
        <p:spPr/>
        <p:txBody>
          <a:bodyPr/>
          <a:lstStyle/>
          <a:p>
            <a:fld id="{1C37E626-4818-6549-9D61-7B0609B80570}" type="slidenum">
              <a:rPr lang="en-US" smtClean="0"/>
              <a:t>‹#›</a:t>
            </a:fld>
            <a:endParaRPr lang="en-US"/>
          </a:p>
        </p:txBody>
      </p:sp>
    </p:spTree>
    <p:extLst>
      <p:ext uri="{BB962C8B-B14F-4D97-AF65-F5344CB8AC3E}">
        <p14:creationId xmlns:p14="http://schemas.microsoft.com/office/powerpoint/2010/main" val="324719423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8" cy="1600200"/>
          </a:xfrm>
        </p:spPr>
        <p:txBody>
          <a:bodyPr anchor="b"/>
          <a:lstStyle>
            <a:lvl1pPr>
              <a:defRPr sz="3106"/>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06"/>
            </a:lvl1pPr>
            <a:lvl2pPr marL="443777" indent="0">
              <a:buNone/>
              <a:defRPr sz="2718"/>
            </a:lvl2pPr>
            <a:lvl3pPr marL="887553" indent="0">
              <a:buNone/>
              <a:defRPr sz="2330"/>
            </a:lvl3pPr>
            <a:lvl4pPr marL="1331330" indent="0">
              <a:buNone/>
              <a:defRPr sz="1941"/>
            </a:lvl4pPr>
            <a:lvl5pPr marL="1775106" indent="0">
              <a:buNone/>
              <a:defRPr sz="1941"/>
            </a:lvl5pPr>
            <a:lvl6pPr marL="2218883" indent="0">
              <a:buNone/>
              <a:defRPr sz="1941"/>
            </a:lvl6pPr>
            <a:lvl7pPr marL="2662660" indent="0">
              <a:buNone/>
              <a:defRPr sz="1941"/>
            </a:lvl7pPr>
            <a:lvl8pPr marL="3106436" indent="0">
              <a:buNone/>
              <a:defRPr sz="1941"/>
            </a:lvl8pPr>
            <a:lvl9pPr marL="3550213" indent="0">
              <a:buNone/>
              <a:defRPr sz="1941"/>
            </a:lvl9pPr>
          </a:lstStyle>
          <a:p>
            <a:r>
              <a:rPr lang="en-US"/>
              <a:t>Click icon to add picture</a:t>
            </a:r>
          </a:p>
        </p:txBody>
      </p:sp>
      <p:sp>
        <p:nvSpPr>
          <p:cNvPr id="4" name="Text Placeholder 3"/>
          <p:cNvSpPr>
            <a:spLocks noGrp="1"/>
          </p:cNvSpPr>
          <p:nvPr>
            <p:ph type="body" sz="half" idx="2"/>
          </p:nvPr>
        </p:nvSpPr>
        <p:spPr>
          <a:xfrm>
            <a:off x="839788" y="2057400"/>
            <a:ext cx="3932238" cy="3811588"/>
          </a:xfrm>
        </p:spPr>
        <p:txBody>
          <a:bodyPr/>
          <a:lstStyle>
            <a:lvl1pPr marL="0" indent="0">
              <a:buNone/>
              <a:defRPr sz="1553"/>
            </a:lvl1pPr>
            <a:lvl2pPr marL="443777" indent="0">
              <a:buNone/>
              <a:defRPr sz="1359"/>
            </a:lvl2pPr>
            <a:lvl3pPr marL="887553" indent="0">
              <a:buNone/>
              <a:defRPr sz="1165"/>
            </a:lvl3pPr>
            <a:lvl4pPr marL="1331330" indent="0">
              <a:buNone/>
              <a:defRPr sz="971"/>
            </a:lvl4pPr>
            <a:lvl5pPr marL="1775106" indent="0">
              <a:buNone/>
              <a:defRPr sz="971"/>
            </a:lvl5pPr>
            <a:lvl6pPr marL="2218883" indent="0">
              <a:buNone/>
              <a:defRPr sz="971"/>
            </a:lvl6pPr>
            <a:lvl7pPr marL="2662660" indent="0">
              <a:buNone/>
              <a:defRPr sz="971"/>
            </a:lvl7pPr>
            <a:lvl8pPr marL="3106436" indent="0">
              <a:buNone/>
              <a:defRPr sz="971"/>
            </a:lvl8pPr>
            <a:lvl9pPr marL="3550213" indent="0">
              <a:buNone/>
              <a:defRPr sz="971"/>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The Great State of Washington: The Story of FHIR Saga</a:t>
            </a:r>
          </a:p>
        </p:txBody>
      </p:sp>
      <p:sp>
        <p:nvSpPr>
          <p:cNvPr id="7" name="Slide Number Placeholder 6"/>
          <p:cNvSpPr>
            <a:spLocks noGrp="1"/>
          </p:cNvSpPr>
          <p:nvPr>
            <p:ph type="sldNum" sz="quarter" idx="12"/>
          </p:nvPr>
        </p:nvSpPr>
        <p:spPr/>
        <p:txBody>
          <a:bodyPr/>
          <a:lstStyle/>
          <a:p>
            <a:fld id="{1C37E626-4818-6549-9D61-7B0609B80570}" type="slidenum">
              <a:rPr lang="en-US" smtClean="0"/>
              <a:t>‹#›</a:t>
            </a:fld>
            <a:endParaRPr lang="en-US"/>
          </a:p>
        </p:txBody>
      </p:sp>
    </p:spTree>
    <p:extLst>
      <p:ext uri="{BB962C8B-B14F-4D97-AF65-F5344CB8AC3E}">
        <p14:creationId xmlns:p14="http://schemas.microsoft.com/office/powerpoint/2010/main" val="388764925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The Great State of Washington: The Story of FHIR Saga</a:t>
            </a:r>
          </a:p>
        </p:txBody>
      </p:sp>
      <p:sp>
        <p:nvSpPr>
          <p:cNvPr id="6" name="Slide Number Placeholder 5"/>
          <p:cNvSpPr>
            <a:spLocks noGrp="1"/>
          </p:cNvSpPr>
          <p:nvPr>
            <p:ph type="sldNum" sz="quarter" idx="12"/>
          </p:nvPr>
        </p:nvSpPr>
        <p:spPr/>
        <p:txBody>
          <a:bodyPr/>
          <a:lstStyle/>
          <a:p>
            <a:fld id="{1C37E626-4818-6549-9D61-7B0609B80570}" type="slidenum">
              <a:rPr lang="en-US" smtClean="0"/>
              <a:t>‹#›</a:t>
            </a:fld>
            <a:endParaRPr lang="en-US"/>
          </a:p>
        </p:txBody>
      </p:sp>
    </p:spTree>
    <p:extLst>
      <p:ext uri="{BB962C8B-B14F-4D97-AF65-F5344CB8AC3E}">
        <p14:creationId xmlns:p14="http://schemas.microsoft.com/office/powerpoint/2010/main" val="6179243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1"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The Great State of Washington: The Story of FHIR Saga</a:t>
            </a:r>
          </a:p>
        </p:txBody>
      </p:sp>
      <p:sp>
        <p:nvSpPr>
          <p:cNvPr id="6" name="Slide Number Placeholder 5"/>
          <p:cNvSpPr>
            <a:spLocks noGrp="1"/>
          </p:cNvSpPr>
          <p:nvPr>
            <p:ph type="sldNum" sz="quarter" idx="12"/>
          </p:nvPr>
        </p:nvSpPr>
        <p:spPr/>
        <p:txBody>
          <a:bodyPr/>
          <a:lstStyle/>
          <a:p>
            <a:fld id="{1C37E626-4818-6549-9D61-7B0609B80570}" type="slidenum">
              <a:rPr lang="en-US" smtClean="0"/>
              <a:t>‹#›</a:t>
            </a:fld>
            <a:endParaRPr lang="en-US"/>
          </a:p>
        </p:txBody>
      </p:sp>
    </p:spTree>
    <p:extLst>
      <p:ext uri="{BB962C8B-B14F-4D97-AF65-F5344CB8AC3E}">
        <p14:creationId xmlns:p14="http://schemas.microsoft.com/office/powerpoint/2010/main" val="260525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78485449-2D56-1313-D31A-1B11172D8E8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2">
            <a:extLst>
              <a:ext uri="{FF2B5EF4-FFF2-40B4-BE49-F238E27FC236}">
                <a16:creationId xmlns:a16="http://schemas.microsoft.com/office/drawing/2014/main" id="{BDB9A4C8-374F-32A2-66D7-65925CAB3A0B}"/>
              </a:ext>
            </a:extLst>
          </p:cNvPr>
          <p:cNvSpPr>
            <a:spLocks noGrp="1"/>
          </p:cNvSpPr>
          <p:nvPr>
            <p:ph type="ftr" sz="quarter" idx="10"/>
          </p:nvPr>
        </p:nvSpPr>
        <p:spPr>
          <a:xfrm>
            <a:off x="507420" y="91227"/>
            <a:ext cx="10570781" cy="365125"/>
          </a:xfrm>
        </p:spPr>
        <p:txBody>
          <a:bodyPr/>
          <a:lstStyle>
            <a:lvl1pPr>
              <a:defRPr>
                <a:solidFill>
                  <a:schemeClr val="bg1"/>
                </a:solidFill>
              </a:defRPr>
            </a:lvl1pPr>
          </a:lstStyle>
          <a:p>
            <a:r>
              <a:rPr lang="en-US"/>
              <a:t>The Great State of Washington: The Story of FHIR Saga</a:t>
            </a:r>
          </a:p>
        </p:txBody>
      </p:sp>
      <p:pic>
        <p:nvPicPr>
          <p:cNvPr id="22" name="Picture 21" descr="A black circle with white lines&#10;&#10;Description automatically generated">
            <a:extLst>
              <a:ext uri="{FF2B5EF4-FFF2-40B4-BE49-F238E27FC236}">
                <a16:creationId xmlns:a16="http://schemas.microsoft.com/office/drawing/2014/main" id="{0856414C-062E-7D30-04D6-499635EC16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23" name="Picture 22" descr="A black background with yellow circles and circles&#10;&#10;Description automatically generated">
            <a:extLst>
              <a:ext uri="{FF2B5EF4-FFF2-40B4-BE49-F238E27FC236}">
                <a16:creationId xmlns:a16="http://schemas.microsoft.com/office/drawing/2014/main" id="{E32011CF-8B58-B978-D2FC-C1DD7E9E63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1164582990"/>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355C-E1DC-4F60-D028-4E24264215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E0155A-77EE-D151-B6A3-1ACB54C5D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88083F-49FB-3295-F533-BC65ABCBFA1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9AEF4BE-37C2-38C9-7C26-C199BC89921B}"/>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5B13EEDA-9141-5F4C-8208-6373E20A4A46}"/>
              </a:ext>
            </a:extLst>
          </p:cNvPr>
          <p:cNvSpPr>
            <a:spLocks noGrp="1"/>
          </p:cNvSpPr>
          <p:nvPr>
            <p:ph type="sldNum" sz="quarter" idx="12"/>
          </p:nvPr>
        </p:nvSpPr>
        <p:spPr/>
        <p:txBody>
          <a:bodyPr/>
          <a:lstStyle/>
          <a:p>
            <a:fld id="{BA6232EE-8B0C-4B24-A09B-C65ABC015487}" type="slidenum">
              <a:rPr lang="en-US" smtClean="0"/>
              <a:t>‹#›</a:t>
            </a:fld>
            <a:endParaRPr lang="en-US"/>
          </a:p>
        </p:txBody>
      </p:sp>
    </p:spTree>
    <p:extLst>
      <p:ext uri="{BB962C8B-B14F-4D97-AF65-F5344CB8AC3E}">
        <p14:creationId xmlns:p14="http://schemas.microsoft.com/office/powerpoint/2010/main" val="398516917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315C-69B1-03D1-F130-488226BC5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F2EB2-43AD-8231-1653-D8EFF3D1AD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35CC57-64A1-003C-7745-99FBC910BB1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47262C-C930-D980-9546-E5BEF865D7D1}"/>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EE38386D-7CC9-49FB-1DB6-053C2EFE83F9}"/>
              </a:ext>
            </a:extLst>
          </p:cNvPr>
          <p:cNvSpPr>
            <a:spLocks noGrp="1"/>
          </p:cNvSpPr>
          <p:nvPr>
            <p:ph type="sldNum" sz="quarter" idx="12"/>
          </p:nvPr>
        </p:nvSpPr>
        <p:spPr/>
        <p:txBody>
          <a:bodyPr/>
          <a:lstStyle/>
          <a:p>
            <a:fld id="{BA6232EE-8B0C-4B24-A09B-C65ABC015487}" type="slidenum">
              <a:rPr lang="en-US" smtClean="0"/>
              <a:t>‹#›</a:t>
            </a:fld>
            <a:endParaRPr lang="en-US"/>
          </a:p>
        </p:txBody>
      </p:sp>
    </p:spTree>
    <p:extLst>
      <p:ext uri="{BB962C8B-B14F-4D97-AF65-F5344CB8AC3E}">
        <p14:creationId xmlns:p14="http://schemas.microsoft.com/office/powerpoint/2010/main" val="21689166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D55D5-96CF-2C43-3B39-2EF4CFF59F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101E0E-1C03-FEA7-C28F-A42FA5B8DB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AC8A2F-5531-40F7-3C38-787ABE1BFBD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E575304-9036-A924-9DC1-2E3F9B1FBC1A}"/>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7BA59432-5E23-5D23-E24F-175B91979EF8}"/>
              </a:ext>
            </a:extLst>
          </p:cNvPr>
          <p:cNvSpPr>
            <a:spLocks noGrp="1"/>
          </p:cNvSpPr>
          <p:nvPr>
            <p:ph type="sldNum" sz="quarter" idx="12"/>
          </p:nvPr>
        </p:nvSpPr>
        <p:spPr/>
        <p:txBody>
          <a:bodyPr/>
          <a:lstStyle/>
          <a:p>
            <a:fld id="{BA6232EE-8B0C-4B24-A09B-C65ABC015487}" type="slidenum">
              <a:rPr lang="en-US" smtClean="0"/>
              <a:t>‹#›</a:t>
            </a:fld>
            <a:endParaRPr lang="en-US"/>
          </a:p>
        </p:txBody>
      </p:sp>
    </p:spTree>
    <p:extLst>
      <p:ext uri="{BB962C8B-B14F-4D97-AF65-F5344CB8AC3E}">
        <p14:creationId xmlns:p14="http://schemas.microsoft.com/office/powerpoint/2010/main" val="12246253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5FD5-1FD1-66B8-D903-7890B07E06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550ED-44C1-BB7E-83D2-75FC1344EA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8F2B0B-684C-95E8-635B-4431E87C00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6B140D-329B-99ED-3476-BD3FA5F5756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F2F4FE9-76ED-A67F-7401-C730B99A5273}"/>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6D441E82-18E2-3A15-E1DC-36EBA6AFA03B}"/>
              </a:ext>
            </a:extLst>
          </p:cNvPr>
          <p:cNvSpPr>
            <a:spLocks noGrp="1"/>
          </p:cNvSpPr>
          <p:nvPr>
            <p:ph type="sldNum" sz="quarter" idx="12"/>
          </p:nvPr>
        </p:nvSpPr>
        <p:spPr/>
        <p:txBody>
          <a:bodyPr/>
          <a:lstStyle/>
          <a:p>
            <a:fld id="{BA6232EE-8B0C-4B24-A09B-C65ABC015487}" type="slidenum">
              <a:rPr lang="en-US" smtClean="0"/>
              <a:t>‹#›</a:t>
            </a:fld>
            <a:endParaRPr lang="en-US"/>
          </a:p>
        </p:txBody>
      </p:sp>
    </p:spTree>
    <p:extLst>
      <p:ext uri="{BB962C8B-B14F-4D97-AF65-F5344CB8AC3E}">
        <p14:creationId xmlns:p14="http://schemas.microsoft.com/office/powerpoint/2010/main" val="9146571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9407-6F02-8428-7E47-35DB6D952D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F5F56C-6296-D1D4-B90C-92E24B4772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F68882-AE53-28CA-2F5A-3EDC4962AB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15C814-0DE2-C5A4-FCA6-AC27EFD238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D9AD1B-6A51-01AA-57B4-9CCD099BA2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3ED888-EABB-0319-438E-E599EE7B5D0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C049E86-AE5E-FB39-1087-8202BC669157}"/>
              </a:ext>
            </a:extLst>
          </p:cNvPr>
          <p:cNvSpPr>
            <a:spLocks noGrp="1"/>
          </p:cNvSpPr>
          <p:nvPr>
            <p:ph type="ftr" sz="quarter" idx="11"/>
          </p:nvPr>
        </p:nvSpPr>
        <p:spPr/>
        <p:txBody>
          <a:bodyPr/>
          <a:lstStyle/>
          <a:p>
            <a:r>
              <a:rPr lang="en-US"/>
              <a:t>The Great State of Washington: The Story of FHIR Saga</a:t>
            </a:r>
          </a:p>
        </p:txBody>
      </p:sp>
      <p:sp>
        <p:nvSpPr>
          <p:cNvPr id="9" name="Slide Number Placeholder 8">
            <a:extLst>
              <a:ext uri="{FF2B5EF4-FFF2-40B4-BE49-F238E27FC236}">
                <a16:creationId xmlns:a16="http://schemas.microsoft.com/office/drawing/2014/main" id="{0C1CC03B-981E-1C0C-0D08-7FC7EC181BD0}"/>
              </a:ext>
            </a:extLst>
          </p:cNvPr>
          <p:cNvSpPr>
            <a:spLocks noGrp="1"/>
          </p:cNvSpPr>
          <p:nvPr>
            <p:ph type="sldNum" sz="quarter" idx="12"/>
          </p:nvPr>
        </p:nvSpPr>
        <p:spPr/>
        <p:txBody>
          <a:bodyPr/>
          <a:lstStyle/>
          <a:p>
            <a:fld id="{BA6232EE-8B0C-4B24-A09B-C65ABC015487}" type="slidenum">
              <a:rPr lang="en-US" smtClean="0"/>
              <a:t>‹#›</a:t>
            </a:fld>
            <a:endParaRPr lang="en-US"/>
          </a:p>
        </p:txBody>
      </p:sp>
    </p:spTree>
    <p:extLst>
      <p:ext uri="{BB962C8B-B14F-4D97-AF65-F5344CB8AC3E}">
        <p14:creationId xmlns:p14="http://schemas.microsoft.com/office/powerpoint/2010/main" val="13591546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215F-33A2-05EE-5EBC-22DB659E36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D643C0-2A89-303E-51EE-782A473475B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3C696DE4-AFDE-DAA2-5506-F0E8732392D6}"/>
              </a:ext>
            </a:extLst>
          </p:cNvPr>
          <p:cNvSpPr>
            <a:spLocks noGrp="1"/>
          </p:cNvSpPr>
          <p:nvPr>
            <p:ph type="ftr" sz="quarter" idx="11"/>
          </p:nvPr>
        </p:nvSpPr>
        <p:spPr/>
        <p:txBody>
          <a:bodyPr/>
          <a:lstStyle/>
          <a:p>
            <a:r>
              <a:rPr lang="en-US"/>
              <a:t>The Great State of Washington: The Story of FHIR Saga</a:t>
            </a:r>
          </a:p>
        </p:txBody>
      </p:sp>
      <p:sp>
        <p:nvSpPr>
          <p:cNvPr id="5" name="Slide Number Placeholder 4">
            <a:extLst>
              <a:ext uri="{FF2B5EF4-FFF2-40B4-BE49-F238E27FC236}">
                <a16:creationId xmlns:a16="http://schemas.microsoft.com/office/drawing/2014/main" id="{1E445CAC-FF2E-042F-924D-22CB8E713DAC}"/>
              </a:ext>
            </a:extLst>
          </p:cNvPr>
          <p:cNvSpPr>
            <a:spLocks noGrp="1"/>
          </p:cNvSpPr>
          <p:nvPr>
            <p:ph type="sldNum" sz="quarter" idx="12"/>
          </p:nvPr>
        </p:nvSpPr>
        <p:spPr/>
        <p:txBody>
          <a:bodyPr/>
          <a:lstStyle/>
          <a:p>
            <a:fld id="{BA6232EE-8B0C-4B24-A09B-C65ABC015487}" type="slidenum">
              <a:rPr lang="en-US" smtClean="0"/>
              <a:t>‹#›</a:t>
            </a:fld>
            <a:endParaRPr lang="en-US"/>
          </a:p>
        </p:txBody>
      </p:sp>
    </p:spTree>
    <p:extLst>
      <p:ext uri="{BB962C8B-B14F-4D97-AF65-F5344CB8AC3E}">
        <p14:creationId xmlns:p14="http://schemas.microsoft.com/office/powerpoint/2010/main" val="16126372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92CEA8-9F8E-458F-955C-CA9A5E0BB39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D736F09-28C5-4327-7697-C4E561A6F87D}"/>
              </a:ext>
            </a:extLst>
          </p:cNvPr>
          <p:cNvSpPr>
            <a:spLocks noGrp="1"/>
          </p:cNvSpPr>
          <p:nvPr>
            <p:ph type="ftr" sz="quarter" idx="11"/>
          </p:nvPr>
        </p:nvSpPr>
        <p:spPr/>
        <p:txBody>
          <a:bodyPr/>
          <a:lstStyle/>
          <a:p>
            <a:r>
              <a:rPr lang="en-US"/>
              <a:t>The Great State of Washington: The Story of FHIR Saga</a:t>
            </a:r>
          </a:p>
        </p:txBody>
      </p:sp>
      <p:sp>
        <p:nvSpPr>
          <p:cNvPr id="4" name="Slide Number Placeholder 3">
            <a:extLst>
              <a:ext uri="{FF2B5EF4-FFF2-40B4-BE49-F238E27FC236}">
                <a16:creationId xmlns:a16="http://schemas.microsoft.com/office/drawing/2014/main" id="{82920405-2AC0-E87B-6E7B-A033E8232665}"/>
              </a:ext>
            </a:extLst>
          </p:cNvPr>
          <p:cNvSpPr>
            <a:spLocks noGrp="1"/>
          </p:cNvSpPr>
          <p:nvPr>
            <p:ph type="sldNum" sz="quarter" idx="12"/>
          </p:nvPr>
        </p:nvSpPr>
        <p:spPr/>
        <p:txBody>
          <a:bodyPr/>
          <a:lstStyle/>
          <a:p>
            <a:fld id="{BA6232EE-8B0C-4B24-A09B-C65ABC015487}" type="slidenum">
              <a:rPr lang="en-US" smtClean="0"/>
              <a:t>‹#›</a:t>
            </a:fld>
            <a:endParaRPr lang="en-US"/>
          </a:p>
        </p:txBody>
      </p:sp>
    </p:spTree>
    <p:extLst>
      <p:ext uri="{BB962C8B-B14F-4D97-AF65-F5344CB8AC3E}">
        <p14:creationId xmlns:p14="http://schemas.microsoft.com/office/powerpoint/2010/main" val="197026871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3361-9774-D377-D3F7-04FCB675F3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1DBDF-6E94-816D-0DC7-E4BA74CEA1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09898A-5926-AB27-FCE4-7C67BC057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A1C20-D772-F553-43E4-34DDA8DBB1D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80FBF0-9F04-663E-E9A4-C76A586193AC}"/>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E8B259A6-E3C7-FF9F-3288-9705959FB787}"/>
              </a:ext>
            </a:extLst>
          </p:cNvPr>
          <p:cNvSpPr>
            <a:spLocks noGrp="1"/>
          </p:cNvSpPr>
          <p:nvPr>
            <p:ph type="sldNum" sz="quarter" idx="12"/>
          </p:nvPr>
        </p:nvSpPr>
        <p:spPr/>
        <p:txBody>
          <a:bodyPr/>
          <a:lstStyle/>
          <a:p>
            <a:fld id="{BA6232EE-8B0C-4B24-A09B-C65ABC015487}" type="slidenum">
              <a:rPr lang="en-US" smtClean="0"/>
              <a:t>‹#›</a:t>
            </a:fld>
            <a:endParaRPr lang="en-US"/>
          </a:p>
        </p:txBody>
      </p:sp>
    </p:spTree>
    <p:extLst>
      <p:ext uri="{BB962C8B-B14F-4D97-AF65-F5344CB8AC3E}">
        <p14:creationId xmlns:p14="http://schemas.microsoft.com/office/powerpoint/2010/main" val="49513425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AC290-39EF-B487-6944-DF8BFC186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AB81FF-630E-45A1-47FC-14795EBA62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04FB57-9C75-4D60-1402-FDB0CD254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364FCA-A3AF-B6DA-BD08-4BC90E9F72D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1C25CDC-5FD2-69C5-1234-DE947BC9C5D4}"/>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A9B81164-FB39-BF59-7A8A-8F5DA5B55435}"/>
              </a:ext>
            </a:extLst>
          </p:cNvPr>
          <p:cNvSpPr>
            <a:spLocks noGrp="1"/>
          </p:cNvSpPr>
          <p:nvPr>
            <p:ph type="sldNum" sz="quarter" idx="12"/>
          </p:nvPr>
        </p:nvSpPr>
        <p:spPr/>
        <p:txBody>
          <a:bodyPr/>
          <a:lstStyle/>
          <a:p>
            <a:fld id="{BA6232EE-8B0C-4B24-A09B-C65ABC015487}" type="slidenum">
              <a:rPr lang="en-US" smtClean="0"/>
              <a:t>‹#›</a:t>
            </a:fld>
            <a:endParaRPr lang="en-US"/>
          </a:p>
        </p:txBody>
      </p:sp>
    </p:spTree>
    <p:extLst>
      <p:ext uri="{BB962C8B-B14F-4D97-AF65-F5344CB8AC3E}">
        <p14:creationId xmlns:p14="http://schemas.microsoft.com/office/powerpoint/2010/main" val="32920893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6990-2CD5-AB5F-725A-FE28B632EE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12AC57-6DBA-D013-E057-22BF179FDF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0475AA-8B16-F26C-CA4B-39808FF6D9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DAC390-5512-5F93-7399-BB1F7D82E295}"/>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C56A0B05-0275-6DC4-0AEC-9385FF49D689}"/>
              </a:ext>
            </a:extLst>
          </p:cNvPr>
          <p:cNvSpPr>
            <a:spLocks noGrp="1"/>
          </p:cNvSpPr>
          <p:nvPr>
            <p:ph type="sldNum" sz="quarter" idx="12"/>
          </p:nvPr>
        </p:nvSpPr>
        <p:spPr/>
        <p:txBody>
          <a:bodyPr/>
          <a:lstStyle/>
          <a:p>
            <a:fld id="{BA6232EE-8B0C-4B24-A09B-C65ABC015487}" type="slidenum">
              <a:rPr lang="en-US" smtClean="0"/>
              <a:t>‹#›</a:t>
            </a:fld>
            <a:endParaRPr lang="en-US"/>
          </a:p>
        </p:txBody>
      </p:sp>
    </p:spTree>
    <p:extLst>
      <p:ext uri="{BB962C8B-B14F-4D97-AF65-F5344CB8AC3E}">
        <p14:creationId xmlns:p14="http://schemas.microsoft.com/office/powerpoint/2010/main" val="2668939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134409567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625592-4F9E-EF1D-2A2B-D635304406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66FBB9-9D34-81A7-3042-6CECB83C5E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08DB77-B493-481A-1447-B3B8E1D86B6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C26D9A9-6E2E-9A59-C93E-DF62C9989224}"/>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DBBAEEF8-FA3B-800F-CD51-E414A820179E}"/>
              </a:ext>
            </a:extLst>
          </p:cNvPr>
          <p:cNvSpPr>
            <a:spLocks noGrp="1"/>
          </p:cNvSpPr>
          <p:nvPr>
            <p:ph type="sldNum" sz="quarter" idx="12"/>
          </p:nvPr>
        </p:nvSpPr>
        <p:spPr/>
        <p:txBody>
          <a:bodyPr/>
          <a:lstStyle/>
          <a:p>
            <a:fld id="{BA6232EE-8B0C-4B24-A09B-C65ABC015487}" type="slidenum">
              <a:rPr lang="en-US" smtClean="0"/>
              <a:t>‹#›</a:t>
            </a:fld>
            <a:endParaRPr lang="en-US"/>
          </a:p>
        </p:txBody>
      </p:sp>
    </p:spTree>
    <p:extLst>
      <p:ext uri="{BB962C8B-B14F-4D97-AF65-F5344CB8AC3E}">
        <p14:creationId xmlns:p14="http://schemas.microsoft.com/office/powerpoint/2010/main" val="5359505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DE32F-40BC-6847-B320-A49CB5A8B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68020E-E39A-AE40-8C7F-4EAB90A194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6CF938-398A-3048-861C-9099587B6F0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9E2BC52-A2F9-D849-9511-D263F4D29EB1}"/>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516B0034-F568-6146-BD38-7A57754AC469}"/>
              </a:ext>
            </a:extLst>
          </p:cNvPr>
          <p:cNvSpPr>
            <a:spLocks noGrp="1"/>
          </p:cNvSpPr>
          <p:nvPr>
            <p:ph type="sldNum" sz="quarter" idx="12"/>
          </p:nvPr>
        </p:nvSpPr>
        <p:spPr/>
        <p:txBody>
          <a:bodyPr/>
          <a:lstStyle/>
          <a:p>
            <a:fld id="{9F9D5420-F9F0-5848-A24E-2FB6FF8382A3}" type="slidenum">
              <a:rPr lang="en-US" smtClean="0"/>
              <a:t>‹#›</a:t>
            </a:fld>
            <a:endParaRPr lang="en-US"/>
          </a:p>
        </p:txBody>
      </p:sp>
    </p:spTree>
    <p:extLst>
      <p:ext uri="{BB962C8B-B14F-4D97-AF65-F5344CB8AC3E}">
        <p14:creationId xmlns:p14="http://schemas.microsoft.com/office/powerpoint/2010/main" val="33904719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DAED-4B98-B04D-857A-6693630291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91CD60-28C3-334E-A437-E59868636F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9097B-8557-3549-88D8-FEE5378956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B708435-D910-C34C-A9CB-818764FB6859}"/>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4A6B30F8-BBDC-D04C-B569-ED56D2103F5A}"/>
              </a:ext>
            </a:extLst>
          </p:cNvPr>
          <p:cNvSpPr>
            <a:spLocks noGrp="1"/>
          </p:cNvSpPr>
          <p:nvPr>
            <p:ph type="sldNum" sz="quarter" idx="12"/>
          </p:nvPr>
        </p:nvSpPr>
        <p:spPr/>
        <p:txBody>
          <a:bodyPr/>
          <a:lstStyle/>
          <a:p>
            <a:fld id="{9F9D5420-F9F0-5848-A24E-2FB6FF8382A3}" type="slidenum">
              <a:rPr lang="en-US" smtClean="0"/>
              <a:t>‹#›</a:t>
            </a:fld>
            <a:endParaRPr lang="en-US"/>
          </a:p>
        </p:txBody>
      </p:sp>
    </p:spTree>
    <p:extLst>
      <p:ext uri="{BB962C8B-B14F-4D97-AF65-F5344CB8AC3E}">
        <p14:creationId xmlns:p14="http://schemas.microsoft.com/office/powerpoint/2010/main" val="19072431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7FBF-BD02-C340-9023-62426EF771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04BFD5-9D05-2145-A2E9-5FB925E3DD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D7A5A3-5C6D-494A-97B2-F508071FCC5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1C4D6D5-FC43-AB4A-BE1F-A62AE0E8BE82}"/>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92F1FD8B-ACAE-AF43-8E56-A2B96C3B4145}"/>
              </a:ext>
            </a:extLst>
          </p:cNvPr>
          <p:cNvSpPr>
            <a:spLocks noGrp="1"/>
          </p:cNvSpPr>
          <p:nvPr>
            <p:ph type="sldNum" sz="quarter" idx="12"/>
          </p:nvPr>
        </p:nvSpPr>
        <p:spPr/>
        <p:txBody>
          <a:bodyPr/>
          <a:lstStyle/>
          <a:p>
            <a:fld id="{9F9D5420-F9F0-5848-A24E-2FB6FF8382A3}" type="slidenum">
              <a:rPr lang="en-US" smtClean="0"/>
              <a:t>‹#›</a:t>
            </a:fld>
            <a:endParaRPr lang="en-US"/>
          </a:p>
        </p:txBody>
      </p:sp>
    </p:spTree>
    <p:extLst>
      <p:ext uri="{BB962C8B-B14F-4D97-AF65-F5344CB8AC3E}">
        <p14:creationId xmlns:p14="http://schemas.microsoft.com/office/powerpoint/2010/main" val="30344690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B51-2B23-C244-8548-C756A08D16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03F83A-49A0-9947-B3AA-B8B8D96A35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29233C-89EA-3643-B121-8E5EA6EFB9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229FE7-E520-1E4D-A1B3-74D839B4B4C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77EE1DF-F536-EA47-8A8D-5F4DC1A283E3}"/>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B874F963-B8CB-1440-A8AB-BCFD9790C60C}"/>
              </a:ext>
            </a:extLst>
          </p:cNvPr>
          <p:cNvSpPr>
            <a:spLocks noGrp="1"/>
          </p:cNvSpPr>
          <p:nvPr>
            <p:ph type="sldNum" sz="quarter" idx="12"/>
          </p:nvPr>
        </p:nvSpPr>
        <p:spPr/>
        <p:txBody>
          <a:bodyPr/>
          <a:lstStyle/>
          <a:p>
            <a:fld id="{9F9D5420-F9F0-5848-A24E-2FB6FF8382A3}" type="slidenum">
              <a:rPr lang="en-US" smtClean="0"/>
              <a:t>‹#›</a:t>
            </a:fld>
            <a:endParaRPr lang="en-US"/>
          </a:p>
        </p:txBody>
      </p:sp>
    </p:spTree>
    <p:extLst>
      <p:ext uri="{BB962C8B-B14F-4D97-AF65-F5344CB8AC3E}">
        <p14:creationId xmlns:p14="http://schemas.microsoft.com/office/powerpoint/2010/main" val="1378840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7772-1322-9648-AD09-27AB6DE0BD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C8444A-806C-574C-A216-135E705055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94A43F-AE8E-FE4C-9D9F-8B48E48212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ECF580-2466-2446-AE3A-B887BB22A2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996B0B-312F-AD46-9D00-2771D9250A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12AF22-FF93-D948-A9F8-824C2F156A7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8587ABD-0015-954F-8E96-8D6356659546}"/>
              </a:ext>
            </a:extLst>
          </p:cNvPr>
          <p:cNvSpPr>
            <a:spLocks noGrp="1"/>
          </p:cNvSpPr>
          <p:nvPr>
            <p:ph type="ftr" sz="quarter" idx="11"/>
          </p:nvPr>
        </p:nvSpPr>
        <p:spPr/>
        <p:txBody>
          <a:bodyPr/>
          <a:lstStyle/>
          <a:p>
            <a:r>
              <a:rPr lang="en-US"/>
              <a:t>The Great State of Washington: The Story of FHIR Saga</a:t>
            </a:r>
          </a:p>
        </p:txBody>
      </p:sp>
      <p:sp>
        <p:nvSpPr>
          <p:cNvPr id="9" name="Slide Number Placeholder 8">
            <a:extLst>
              <a:ext uri="{FF2B5EF4-FFF2-40B4-BE49-F238E27FC236}">
                <a16:creationId xmlns:a16="http://schemas.microsoft.com/office/drawing/2014/main" id="{930B109A-9CE8-0C4F-89D1-03E5050727AC}"/>
              </a:ext>
            </a:extLst>
          </p:cNvPr>
          <p:cNvSpPr>
            <a:spLocks noGrp="1"/>
          </p:cNvSpPr>
          <p:nvPr>
            <p:ph type="sldNum" sz="quarter" idx="12"/>
          </p:nvPr>
        </p:nvSpPr>
        <p:spPr/>
        <p:txBody>
          <a:bodyPr/>
          <a:lstStyle/>
          <a:p>
            <a:fld id="{9F9D5420-F9F0-5848-A24E-2FB6FF8382A3}" type="slidenum">
              <a:rPr lang="en-US" smtClean="0"/>
              <a:t>‹#›</a:t>
            </a:fld>
            <a:endParaRPr lang="en-US"/>
          </a:p>
        </p:txBody>
      </p:sp>
    </p:spTree>
    <p:extLst>
      <p:ext uri="{BB962C8B-B14F-4D97-AF65-F5344CB8AC3E}">
        <p14:creationId xmlns:p14="http://schemas.microsoft.com/office/powerpoint/2010/main" val="12581782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AD92-1F95-EA44-B4B9-C6E0039E1A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CC2CFF-6568-F440-A007-86F656B79DC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B83E578-CEE5-DD46-BD82-C11A43C4AD75}"/>
              </a:ext>
            </a:extLst>
          </p:cNvPr>
          <p:cNvSpPr>
            <a:spLocks noGrp="1"/>
          </p:cNvSpPr>
          <p:nvPr>
            <p:ph type="ftr" sz="quarter" idx="11"/>
          </p:nvPr>
        </p:nvSpPr>
        <p:spPr/>
        <p:txBody>
          <a:bodyPr/>
          <a:lstStyle/>
          <a:p>
            <a:r>
              <a:rPr lang="en-US"/>
              <a:t>The Great State of Washington: The Story of FHIR Saga</a:t>
            </a:r>
          </a:p>
        </p:txBody>
      </p:sp>
      <p:sp>
        <p:nvSpPr>
          <p:cNvPr id="5" name="Slide Number Placeholder 4">
            <a:extLst>
              <a:ext uri="{FF2B5EF4-FFF2-40B4-BE49-F238E27FC236}">
                <a16:creationId xmlns:a16="http://schemas.microsoft.com/office/drawing/2014/main" id="{897515EE-15CB-9C45-A4F0-7E4206DFE57B}"/>
              </a:ext>
            </a:extLst>
          </p:cNvPr>
          <p:cNvSpPr>
            <a:spLocks noGrp="1"/>
          </p:cNvSpPr>
          <p:nvPr>
            <p:ph type="sldNum" sz="quarter" idx="12"/>
          </p:nvPr>
        </p:nvSpPr>
        <p:spPr/>
        <p:txBody>
          <a:bodyPr/>
          <a:lstStyle/>
          <a:p>
            <a:fld id="{9F9D5420-F9F0-5848-A24E-2FB6FF8382A3}" type="slidenum">
              <a:rPr lang="en-US" smtClean="0"/>
              <a:t>‹#›</a:t>
            </a:fld>
            <a:endParaRPr lang="en-US"/>
          </a:p>
        </p:txBody>
      </p:sp>
    </p:spTree>
    <p:extLst>
      <p:ext uri="{BB962C8B-B14F-4D97-AF65-F5344CB8AC3E}">
        <p14:creationId xmlns:p14="http://schemas.microsoft.com/office/powerpoint/2010/main" val="3874972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DBA75B-74D9-0245-9BC7-531CB2CC935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636D4EA-DB77-2F45-9529-1CDAFF40F711}"/>
              </a:ext>
            </a:extLst>
          </p:cNvPr>
          <p:cNvSpPr>
            <a:spLocks noGrp="1"/>
          </p:cNvSpPr>
          <p:nvPr>
            <p:ph type="ftr" sz="quarter" idx="11"/>
          </p:nvPr>
        </p:nvSpPr>
        <p:spPr/>
        <p:txBody>
          <a:bodyPr/>
          <a:lstStyle/>
          <a:p>
            <a:r>
              <a:rPr lang="en-US"/>
              <a:t>The Great State of Washington: The Story of FHIR Saga</a:t>
            </a:r>
          </a:p>
        </p:txBody>
      </p:sp>
      <p:sp>
        <p:nvSpPr>
          <p:cNvPr id="4" name="Slide Number Placeholder 3">
            <a:extLst>
              <a:ext uri="{FF2B5EF4-FFF2-40B4-BE49-F238E27FC236}">
                <a16:creationId xmlns:a16="http://schemas.microsoft.com/office/drawing/2014/main" id="{B3E78F05-70AD-C94D-A12B-AEE76B507215}"/>
              </a:ext>
            </a:extLst>
          </p:cNvPr>
          <p:cNvSpPr>
            <a:spLocks noGrp="1"/>
          </p:cNvSpPr>
          <p:nvPr>
            <p:ph type="sldNum" sz="quarter" idx="12"/>
          </p:nvPr>
        </p:nvSpPr>
        <p:spPr/>
        <p:txBody>
          <a:bodyPr/>
          <a:lstStyle/>
          <a:p>
            <a:fld id="{9F9D5420-F9F0-5848-A24E-2FB6FF8382A3}" type="slidenum">
              <a:rPr lang="en-US" smtClean="0"/>
              <a:t>‹#›</a:t>
            </a:fld>
            <a:endParaRPr lang="en-US"/>
          </a:p>
        </p:txBody>
      </p:sp>
    </p:spTree>
    <p:extLst>
      <p:ext uri="{BB962C8B-B14F-4D97-AF65-F5344CB8AC3E}">
        <p14:creationId xmlns:p14="http://schemas.microsoft.com/office/powerpoint/2010/main" val="10456732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99BD-F678-3246-9F3A-5FBB51BBD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60526F-71DC-BF4D-8C05-E5E6C8586E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43A99E-E3D1-C84B-9997-687CE6184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046486-BD9B-5C4B-9EB1-78673F6A0C9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554578F-CB3C-9040-BE86-F11AD3E4BB6B}"/>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E0F1E5A9-884D-0A4F-BD77-6C97A1230760}"/>
              </a:ext>
            </a:extLst>
          </p:cNvPr>
          <p:cNvSpPr>
            <a:spLocks noGrp="1"/>
          </p:cNvSpPr>
          <p:nvPr>
            <p:ph type="sldNum" sz="quarter" idx="12"/>
          </p:nvPr>
        </p:nvSpPr>
        <p:spPr/>
        <p:txBody>
          <a:bodyPr/>
          <a:lstStyle/>
          <a:p>
            <a:fld id="{9F9D5420-F9F0-5848-A24E-2FB6FF8382A3}" type="slidenum">
              <a:rPr lang="en-US" smtClean="0"/>
              <a:t>‹#›</a:t>
            </a:fld>
            <a:endParaRPr lang="en-US"/>
          </a:p>
        </p:txBody>
      </p:sp>
    </p:spTree>
    <p:extLst>
      <p:ext uri="{BB962C8B-B14F-4D97-AF65-F5344CB8AC3E}">
        <p14:creationId xmlns:p14="http://schemas.microsoft.com/office/powerpoint/2010/main" val="2528363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03BC-8872-8341-AFB2-11A177D1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AD8A8-C9B2-F640-9820-D3A1F00A72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A37CB9-0D8F-B948-B7BE-6209F6F9F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162C29-7921-394D-B0CB-C3D490376C0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D5AF912-23B3-0B45-BCB7-EFFA6CCB8C0F}"/>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46F1D995-3729-E045-B768-CD91367A6318}"/>
              </a:ext>
            </a:extLst>
          </p:cNvPr>
          <p:cNvSpPr>
            <a:spLocks noGrp="1"/>
          </p:cNvSpPr>
          <p:nvPr>
            <p:ph type="sldNum" sz="quarter" idx="12"/>
          </p:nvPr>
        </p:nvSpPr>
        <p:spPr/>
        <p:txBody>
          <a:bodyPr/>
          <a:lstStyle/>
          <a:p>
            <a:fld id="{9F9D5420-F9F0-5848-A24E-2FB6FF8382A3}" type="slidenum">
              <a:rPr lang="en-US" smtClean="0"/>
              <a:t>‹#›</a:t>
            </a:fld>
            <a:endParaRPr lang="en-US"/>
          </a:p>
        </p:txBody>
      </p:sp>
    </p:spTree>
    <p:extLst>
      <p:ext uri="{BB962C8B-B14F-4D97-AF65-F5344CB8AC3E}">
        <p14:creationId xmlns:p14="http://schemas.microsoft.com/office/powerpoint/2010/main" val="46341725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group of purple circles&#10;&#10;Description automatically generated">
            <a:extLst>
              <a:ext uri="{FF2B5EF4-FFF2-40B4-BE49-F238E27FC236}">
                <a16:creationId xmlns:a16="http://schemas.microsoft.com/office/drawing/2014/main" id="{9CBF0C1F-CBB4-6D1B-A92D-3F184D00AD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9" name="Picture 8" descr="A colorful squares with crosses&#10;&#10;Description automatically generated with medium confidence">
            <a:extLst>
              <a:ext uri="{FF2B5EF4-FFF2-40B4-BE49-F238E27FC236}">
                <a16:creationId xmlns:a16="http://schemas.microsoft.com/office/drawing/2014/main" id="{D70F3AA5-052F-03B0-1971-E983441FF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1" name="Picture 10" descr="A white line drawing on a black background&#10;&#10;Description automatically generated">
            <a:extLst>
              <a:ext uri="{FF2B5EF4-FFF2-40B4-BE49-F238E27FC236}">
                <a16:creationId xmlns:a16="http://schemas.microsoft.com/office/drawing/2014/main" id="{984B6CB8-E0E6-9A0B-EB2C-A9BC6012E2A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7" name="Picture 16" descr="A white text on a black background&#10;&#10;Description automatically generated">
            <a:extLst>
              <a:ext uri="{FF2B5EF4-FFF2-40B4-BE49-F238E27FC236}">
                <a16:creationId xmlns:a16="http://schemas.microsoft.com/office/drawing/2014/main" id="{E6A239B6-0A64-5DCE-DA38-E3DE04C9FAC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pic>
        <p:nvPicPr>
          <p:cNvPr id="18" name="Picture 17" descr="A black background with white text&#10;&#10;Description automatically generated">
            <a:extLst>
              <a:ext uri="{FF2B5EF4-FFF2-40B4-BE49-F238E27FC236}">
                <a16:creationId xmlns:a16="http://schemas.microsoft.com/office/drawing/2014/main" id="{DE18533C-1B59-0039-FA36-F226CB16475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6" name="Picture 5" descr="A nurse and a person in a wheelchair&#10;&#10;Description automatically generated">
            <a:extLst>
              <a:ext uri="{FF2B5EF4-FFF2-40B4-BE49-F238E27FC236}">
                <a16:creationId xmlns:a16="http://schemas.microsoft.com/office/drawing/2014/main" id="{C62CBA5C-7500-4E61-7D41-89101E96407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pic>
        <p:nvPicPr>
          <p:cNvPr id="16" name="Picture 15" descr="A black and white background&#10;&#10;Description automatically generated">
            <a:extLst>
              <a:ext uri="{FF2B5EF4-FFF2-40B4-BE49-F238E27FC236}">
                <a16:creationId xmlns:a16="http://schemas.microsoft.com/office/drawing/2014/main" id="{AAF256E0-4454-1D91-FF1F-9DDB6DE886E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02878" y="4352034"/>
            <a:ext cx="15374419" cy="2384378"/>
          </a:xfrm>
          <a:prstGeom prst="rect">
            <a:avLst/>
          </a:prstGeom>
        </p:spPr>
      </p:pic>
    </p:spTree>
    <p:extLst>
      <p:ext uri="{BB962C8B-B14F-4D97-AF65-F5344CB8AC3E}">
        <p14:creationId xmlns:p14="http://schemas.microsoft.com/office/powerpoint/2010/main" val="7137230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8245F-72C4-F948-AE05-20C88FA80B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33171C-771D-B74F-9AEC-231F89C7E2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489263-76A8-D549-AA13-6A857F96881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5AFA833-ED8F-C741-BD1F-FB0D30BEDBAF}"/>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45476889-029A-F446-A9DC-D7DB90B486A4}"/>
              </a:ext>
            </a:extLst>
          </p:cNvPr>
          <p:cNvSpPr>
            <a:spLocks noGrp="1"/>
          </p:cNvSpPr>
          <p:nvPr>
            <p:ph type="sldNum" sz="quarter" idx="12"/>
          </p:nvPr>
        </p:nvSpPr>
        <p:spPr/>
        <p:txBody>
          <a:bodyPr/>
          <a:lstStyle/>
          <a:p>
            <a:fld id="{9F9D5420-F9F0-5848-A24E-2FB6FF8382A3}" type="slidenum">
              <a:rPr lang="en-US" smtClean="0"/>
              <a:t>‹#›</a:t>
            </a:fld>
            <a:endParaRPr lang="en-US"/>
          </a:p>
        </p:txBody>
      </p:sp>
    </p:spTree>
    <p:extLst>
      <p:ext uri="{BB962C8B-B14F-4D97-AF65-F5344CB8AC3E}">
        <p14:creationId xmlns:p14="http://schemas.microsoft.com/office/powerpoint/2010/main" val="26927505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223222-2A6C-3E45-BC5D-1EC8D9BF76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5F8A2E-BA5E-E14C-9EEA-BAA3705828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B64F3-BD90-A041-AF59-6732A4CDBE4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6F38FF4-7195-604A-9BC4-A7774B8DCAAA}"/>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AA55D3F6-BD54-F045-AA16-9ABA5B246084}"/>
              </a:ext>
            </a:extLst>
          </p:cNvPr>
          <p:cNvSpPr>
            <a:spLocks noGrp="1"/>
          </p:cNvSpPr>
          <p:nvPr>
            <p:ph type="sldNum" sz="quarter" idx="12"/>
          </p:nvPr>
        </p:nvSpPr>
        <p:spPr/>
        <p:txBody>
          <a:bodyPr/>
          <a:lstStyle/>
          <a:p>
            <a:fld id="{9F9D5420-F9F0-5848-A24E-2FB6FF8382A3}" type="slidenum">
              <a:rPr lang="en-US" smtClean="0"/>
              <a:t>‹#›</a:t>
            </a:fld>
            <a:endParaRPr lang="en-US"/>
          </a:p>
        </p:txBody>
      </p:sp>
    </p:spTree>
    <p:extLst>
      <p:ext uri="{BB962C8B-B14F-4D97-AF65-F5344CB8AC3E}">
        <p14:creationId xmlns:p14="http://schemas.microsoft.com/office/powerpoint/2010/main" val="37926167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83629CC-296C-DA4D-9F2C-CFD0253B37A0}"/>
              </a:ext>
            </a:extLst>
          </p:cNvPr>
          <p:cNvSpPr>
            <a:spLocks noGrp="1"/>
          </p:cNvSpPr>
          <p:nvPr>
            <p:ph type="pic" sz="quarter" idx="10"/>
          </p:nvPr>
        </p:nvSpPr>
        <p:spPr>
          <a:xfrm>
            <a:off x="2994244" y="1013067"/>
            <a:ext cx="6203511" cy="4831865"/>
          </a:xfrm>
          <a:prstGeom prst="hexagon">
            <a:avLst>
              <a:gd name="adj" fmla="val 34982"/>
              <a:gd name="vf" fmla="val 115470"/>
            </a:avLst>
          </a:prstGeom>
        </p:spPr>
        <p:txBody>
          <a:bodyPr/>
          <a:lstStyle/>
          <a:p>
            <a:endParaRPr lang="en-US"/>
          </a:p>
        </p:txBody>
      </p:sp>
    </p:spTree>
    <p:extLst>
      <p:ext uri="{BB962C8B-B14F-4D97-AF65-F5344CB8AC3E}">
        <p14:creationId xmlns:p14="http://schemas.microsoft.com/office/powerpoint/2010/main" val="40572311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2A59BEA-ABB6-41B6-BE02-25482717FC62}"/>
              </a:ext>
            </a:extLst>
          </p:cNvPr>
          <p:cNvSpPr>
            <a:spLocks noGrp="1"/>
          </p:cNvSpPr>
          <p:nvPr>
            <p:ph type="pic" sz="quarter" idx="10"/>
          </p:nvPr>
        </p:nvSpPr>
        <p:spPr>
          <a:xfrm>
            <a:off x="6212298" y="0"/>
            <a:ext cx="4056222" cy="6858000"/>
          </a:xfrm>
          <a:custGeom>
            <a:avLst/>
            <a:gdLst>
              <a:gd name="connsiteX0" fmla="*/ 8528 w 4056222"/>
              <a:gd name="connsiteY0" fmla="*/ 5638800 h 6858000"/>
              <a:gd name="connsiteX1" fmla="*/ 4050536 w 4056222"/>
              <a:gd name="connsiteY1" fmla="*/ 5638800 h 6858000"/>
              <a:gd name="connsiteX2" fmla="*/ 4056222 w 4056222"/>
              <a:gd name="connsiteY2" fmla="*/ 5640162 h 6858000"/>
              <a:gd name="connsiteX3" fmla="*/ 4053380 w 4056222"/>
              <a:gd name="connsiteY3" fmla="*/ 6856639 h 6858000"/>
              <a:gd name="connsiteX4" fmla="*/ 4047694 w 4056222"/>
              <a:gd name="connsiteY4" fmla="*/ 6858000 h 6858000"/>
              <a:gd name="connsiteX5" fmla="*/ 5685 w 4056222"/>
              <a:gd name="connsiteY5" fmla="*/ 6858000 h 6858000"/>
              <a:gd name="connsiteX6" fmla="*/ 0 w 4056222"/>
              <a:gd name="connsiteY6" fmla="*/ 6856639 h 6858000"/>
              <a:gd name="connsiteX7" fmla="*/ 2843 w 4056222"/>
              <a:gd name="connsiteY7" fmla="*/ 5640162 h 6858000"/>
              <a:gd name="connsiteX8" fmla="*/ 8528 w 4056222"/>
              <a:gd name="connsiteY8" fmla="*/ 5638800 h 6858000"/>
              <a:gd name="connsiteX9" fmla="*/ 8528 w 4056222"/>
              <a:gd name="connsiteY9" fmla="*/ 0 h 6858000"/>
              <a:gd name="connsiteX10" fmla="*/ 4050536 w 4056222"/>
              <a:gd name="connsiteY10" fmla="*/ 0 h 6858000"/>
              <a:gd name="connsiteX11" fmla="*/ 4056222 w 4056222"/>
              <a:gd name="connsiteY11" fmla="*/ 5678 h 6858000"/>
              <a:gd name="connsiteX12" fmla="*/ 4053380 w 4056222"/>
              <a:gd name="connsiteY12" fmla="*/ 5079238 h 6858000"/>
              <a:gd name="connsiteX13" fmla="*/ 4047694 w 4056222"/>
              <a:gd name="connsiteY13" fmla="*/ 5084916 h 6858000"/>
              <a:gd name="connsiteX14" fmla="*/ 5685 w 4056222"/>
              <a:gd name="connsiteY14" fmla="*/ 5084916 h 6858000"/>
              <a:gd name="connsiteX15" fmla="*/ 0 w 4056222"/>
              <a:gd name="connsiteY15" fmla="*/ 5079238 h 6858000"/>
              <a:gd name="connsiteX16" fmla="*/ 2843 w 4056222"/>
              <a:gd name="connsiteY16" fmla="*/ 5678 h 6858000"/>
              <a:gd name="connsiteX17" fmla="*/ 8528 w 4056222"/>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56222" h="6858000">
                <a:moveTo>
                  <a:pt x="8528" y="5638800"/>
                </a:moveTo>
                <a:cubicBezTo>
                  <a:pt x="4050536" y="5638800"/>
                  <a:pt x="4050536" y="5638800"/>
                  <a:pt x="4050536" y="5638800"/>
                </a:cubicBezTo>
                <a:cubicBezTo>
                  <a:pt x="4053380" y="5638800"/>
                  <a:pt x="4056222" y="5639481"/>
                  <a:pt x="4056222" y="5640162"/>
                </a:cubicBezTo>
                <a:lnTo>
                  <a:pt x="4053380" y="6856639"/>
                </a:lnTo>
                <a:cubicBezTo>
                  <a:pt x="4053380" y="6857319"/>
                  <a:pt x="4050536" y="6858000"/>
                  <a:pt x="4047694" y="6858000"/>
                </a:cubicBezTo>
                <a:cubicBezTo>
                  <a:pt x="5685" y="6858000"/>
                  <a:pt x="5685" y="6858000"/>
                  <a:pt x="5685" y="6858000"/>
                </a:cubicBezTo>
                <a:cubicBezTo>
                  <a:pt x="2843" y="6858000"/>
                  <a:pt x="0" y="6857319"/>
                  <a:pt x="0" y="6856639"/>
                </a:cubicBezTo>
                <a:cubicBezTo>
                  <a:pt x="2843" y="5640162"/>
                  <a:pt x="2843" y="5640162"/>
                  <a:pt x="2843" y="5640162"/>
                </a:cubicBezTo>
                <a:cubicBezTo>
                  <a:pt x="2843" y="5639481"/>
                  <a:pt x="5685" y="5638800"/>
                  <a:pt x="8528" y="5638800"/>
                </a:cubicBezTo>
                <a:close/>
                <a:moveTo>
                  <a:pt x="8528" y="0"/>
                </a:moveTo>
                <a:cubicBezTo>
                  <a:pt x="4050536" y="0"/>
                  <a:pt x="4050536" y="0"/>
                  <a:pt x="4050536" y="0"/>
                </a:cubicBezTo>
                <a:cubicBezTo>
                  <a:pt x="4053380" y="0"/>
                  <a:pt x="4056222" y="2840"/>
                  <a:pt x="4056222" y="5678"/>
                </a:cubicBezTo>
                <a:lnTo>
                  <a:pt x="4053380" y="5079238"/>
                </a:lnTo>
                <a:cubicBezTo>
                  <a:pt x="4053380" y="5082077"/>
                  <a:pt x="4050536" y="5084916"/>
                  <a:pt x="4047694" y="5084916"/>
                </a:cubicBezTo>
                <a:cubicBezTo>
                  <a:pt x="5685" y="5084916"/>
                  <a:pt x="5685" y="5084916"/>
                  <a:pt x="5685" y="5084916"/>
                </a:cubicBezTo>
                <a:cubicBezTo>
                  <a:pt x="2843" y="5084916"/>
                  <a:pt x="0" y="5082077"/>
                  <a:pt x="0" y="5079238"/>
                </a:cubicBezTo>
                <a:cubicBezTo>
                  <a:pt x="2843" y="5678"/>
                  <a:pt x="2843" y="5678"/>
                  <a:pt x="2843" y="5678"/>
                </a:cubicBezTo>
                <a:cubicBezTo>
                  <a:pt x="2843" y="2840"/>
                  <a:pt x="5685" y="0"/>
                  <a:pt x="8528" y="0"/>
                </a:cubicBezTo>
                <a:close/>
              </a:path>
            </a:pathLst>
          </a:custGeom>
        </p:spPr>
        <p:txBody>
          <a:bodyPr wrap="square" rtlCol="0">
            <a:noAutofit/>
          </a:bodyPr>
          <a:lstStyle/>
          <a:p>
            <a:pPr lvl="0"/>
            <a:endParaRPr lang="en-US" noProof="0"/>
          </a:p>
        </p:txBody>
      </p:sp>
    </p:spTree>
    <p:extLst>
      <p:ext uri="{BB962C8B-B14F-4D97-AF65-F5344CB8AC3E}">
        <p14:creationId xmlns:p14="http://schemas.microsoft.com/office/powerpoint/2010/main" val="19477064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770DA21-8870-41C3-BF1F-0541276A16C8}"/>
              </a:ext>
            </a:extLst>
          </p:cNvPr>
          <p:cNvSpPr>
            <a:spLocks noGrp="1"/>
          </p:cNvSpPr>
          <p:nvPr>
            <p:ph type="pic" sz="quarter" idx="12" hasCustomPrompt="1"/>
          </p:nvPr>
        </p:nvSpPr>
        <p:spPr>
          <a:xfrm>
            <a:off x="5896306" y="0"/>
            <a:ext cx="3147847" cy="2285999"/>
          </a:xfrm>
          <a:prstGeom prst="rect">
            <a:avLst/>
          </a:prstGeom>
          <a:noFill/>
        </p:spPr>
        <p:txBody>
          <a:bodyPr anchor="ctr"/>
          <a:lstStyle>
            <a:lvl1pPr marL="0" indent="0" algn="ctr">
              <a:buNone/>
              <a:defRPr sz="1600" b="1" i="0" baseline="0">
                <a:latin typeface="Source Sans Pro" charset="0"/>
                <a:ea typeface="Source Sans Pro" charset="0"/>
                <a:cs typeface="Source Sans Pro" charset="0"/>
              </a:defRPr>
            </a:lvl1pPr>
          </a:lstStyle>
          <a:p>
            <a:r>
              <a:rPr lang="en-US"/>
              <a:t>Drag &amp; Drop picture</a:t>
            </a:r>
          </a:p>
        </p:txBody>
      </p:sp>
      <p:sp>
        <p:nvSpPr>
          <p:cNvPr id="4" name="Picture Placeholder 2">
            <a:extLst>
              <a:ext uri="{FF2B5EF4-FFF2-40B4-BE49-F238E27FC236}">
                <a16:creationId xmlns:a16="http://schemas.microsoft.com/office/drawing/2014/main" id="{1AF234CA-7255-4058-A27D-EFA01F00E340}"/>
              </a:ext>
            </a:extLst>
          </p:cNvPr>
          <p:cNvSpPr>
            <a:spLocks noGrp="1"/>
          </p:cNvSpPr>
          <p:nvPr>
            <p:ph type="pic" sz="quarter" idx="13" hasCustomPrompt="1"/>
          </p:nvPr>
        </p:nvSpPr>
        <p:spPr>
          <a:xfrm>
            <a:off x="9044153" y="2285999"/>
            <a:ext cx="3147847" cy="2285999"/>
          </a:xfrm>
          <a:prstGeom prst="rect">
            <a:avLst/>
          </a:prstGeom>
          <a:noFill/>
        </p:spPr>
        <p:txBody>
          <a:bodyPr anchor="ctr"/>
          <a:lstStyle>
            <a:lvl1pPr marL="0" indent="0" algn="ctr">
              <a:buNone/>
              <a:defRPr sz="1600" b="1" i="0" baseline="0">
                <a:latin typeface="Source Sans Pro" charset="0"/>
                <a:ea typeface="Source Sans Pro" charset="0"/>
                <a:cs typeface="Source Sans Pro" charset="0"/>
              </a:defRPr>
            </a:lvl1pPr>
          </a:lstStyle>
          <a:p>
            <a:r>
              <a:rPr lang="en-US"/>
              <a:t>Drag &amp; Drop picture</a:t>
            </a:r>
          </a:p>
        </p:txBody>
      </p:sp>
      <p:sp>
        <p:nvSpPr>
          <p:cNvPr id="5" name="Picture Placeholder 2">
            <a:extLst>
              <a:ext uri="{FF2B5EF4-FFF2-40B4-BE49-F238E27FC236}">
                <a16:creationId xmlns:a16="http://schemas.microsoft.com/office/drawing/2014/main" id="{4AF6C123-A1F8-40A5-A280-0D76C405006E}"/>
              </a:ext>
            </a:extLst>
          </p:cNvPr>
          <p:cNvSpPr>
            <a:spLocks noGrp="1"/>
          </p:cNvSpPr>
          <p:nvPr>
            <p:ph type="pic" sz="quarter" idx="14" hasCustomPrompt="1"/>
          </p:nvPr>
        </p:nvSpPr>
        <p:spPr>
          <a:xfrm>
            <a:off x="5896306" y="4572001"/>
            <a:ext cx="3147847" cy="2285999"/>
          </a:xfrm>
          <a:prstGeom prst="rect">
            <a:avLst/>
          </a:prstGeom>
          <a:noFill/>
        </p:spPr>
        <p:txBody>
          <a:bodyPr anchor="ctr"/>
          <a:lstStyle>
            <a:lvl1pPr marL="0" indent="0" algn="ctr">
              <a:buNone/>
              <a:defRPr sz="1600" b="1" i="0" baseline="0">
                <a:latin typeface="Source Sans Pro" charset="0"/>
                <a:ea typeface="Source Sans Pro" charset="0"/>
                <a:cs typeface="Source Sans Pro" charset="0"/>
              </a:defRPr>
            </a:lvl1pPr>
          </a:lstStyle>
          <a:p>
            <a:r>
              <a:rPr lang="en-US"/>
              <a:t>Drag &amp; Drop picture</a:t>
            </a:r>
          </a:p>
        </p:txBody>
      </p:sp>
    </p:spTree>
    <p:extLst>
      <p:ext uri="{BB962C8B-B14F-4D97-AF65-F5344CB8AC3E}">
        <p14:creationId xmlns:p14="http://schemas.microsoft.com/office/powerpoint/2010/main" val="31025192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B1C3608-BBBA-43ED-9405-245B7D8482C4}"/>
              </a:ext>
            </a:extLst>
          </p:cNvPr>
          <p:cNvSpPr>
            <a:spLocks noGrp="1"/>
          </p:cNvSpPr>
          <p:nvPr>
            <p:ph type="pic" sz="quarter" idx="10" hasCustomPrompt="1"/>
          </p:nvPr>
        </p:nvSpPr>
        <p:spPr>
          <a:xfrm>
            <a:off x="0" y="0"/>
            <a:ext cx="12192000" cy="6858000"/>
          </a:xfrm>
          <a:prstGeom prst="rect">
            <a:avLst/>
          </a:prstGeom>
          <a:noFill/>
        </p:spPr>
        <p:txBody>
          <a:bodyPr anchor="ctr"/>
          <a:lstStyle>
            <a:lvl1pPr marL="0" indent="0" algn="ctr">
              <a:buNone/>
              <a:defRPr sz="1600" b="1" i="0" baseline="0">
                <a:latin typeface="Source Sans Pro" charset="0"/>
                <a:ea typeface="Source Sans Pro" charset="0"/>
                <a:cs typeface="Source Sans Pro" charset="0"/>
              </a:defRPr>
            </a:lvl1pPr>
          </a:lstStyle>
          <a:p>
            <a:r>
              <a:rPr lang="en-US"/>
              <a:t>Drag &amp; Drop picture</a:t>
            </a:r>
          </a:p>
        </p:txBody>
      </p:sp>
    </p:spTree>
    <p:extLst>
      <p:ext uri="{BB962C8B-B14F-4D97-AF65-F5344CB8AC3E}">
        <p14:creationId xmlns:p14="http://schemas.microsoft.com/office/powerpoint/2010/main" val="42363925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CC4C3B3F-1638-491E-BA17-CE97DE171AAE}"/>
              </a:ext>
            </a:extLst>
          </p:cNvPr>
          <p:cNvSpPr>
            <a:spLocks noGrp="1"/>
          </p:cNvSpPr>
          <p:nvPr>
            <p:ph type="pic" sz="quarter" idx="16" hasCustomPrompt="1"/>
          </p:nvPr>
        </p:nvSpPr>
        <p:spPr>
          <a:xfrm>
            <a:off x="3937217" y="100740"/>
            <a:ext cx="2905286" cy="2123268"/>
          </a:xfrm>
          <a:prstGeom prst="rect">
            <a:avLst/>
          </a:prstGeom>
          <a:no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3">
            <a:extLst>
              <a:ext uri="{FF2B5EF4-FFF2-40B4-BE49-F238E27FC236}">
                <a16:creationId xmlns:a16="http://schemas.microsoft.com/office/drawing/2014/main" id="{89085280-8D87-4241-B07D-1FD4CE068942}"/>
              </a:ext>
            </a:extLst>
          </p:cNvPr>
          <p:cNvSpPr>
            <a:spLocks noGrp="1"/>
          </p:cNvSpPr>
          <p:nvPr>
            <p:ph type="pic" sz="quarter" idx="17" hasCustomPrompt="1"/>
          </p:nvPr>
        </p:nvSpPr>
        <p:spPr>
          <a:xfrm>
            <a:off x="3937217" y="2363492"/>
            <a:ext cx="2905286" cy="2123268"/>
          </a:xfrm>
          <a:prstGeom prst="rect">
            <a:avLst/>
          </a:prstGeom>
          <a:no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a:extLst>
              <a:ext uri="{FF2B5EF4-FFF2-40B4-BE49-F238E27FC236}">
                <a16:creationId xmlns:a16="http://schemas.microsoft.com/office/drawing/2014/main" id="{3EF791D6-1165-8E42-93F9-497C4083EB18}"/>
              </a:ext>
            </a:extLst>
          </p:cNvPr>
          <p:cNvSpPr>
            <a:spLocks noGrp="1"/>
          </p:cNvSpPr>
          <p:nvPr>
            <p:ph type="pic" sz="quarter" idx="18" hasCustomPrompt="1"/>
          </p:nvPr>
        </p:nvSpPr>
        <p:spPr>
          <a:xfrm>
            <a:off x="3937217" y="4626242"/>
            <a:ext cx="2905286" cy="2123268"/>
          </a:xfrm>
          <a:prstGeom prst="rect">
            <a:avLst/>
          </a:prstGeom>
          <a:no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a:extLst>
              <a:ext uri="{FF2B5EF4-FFF2-40B4-BE49-F238E27FC236}">
                <a16:creationId xmlns:a16="http://schemas.microsoft.com/office/drawing/2014/main" id="{C94A4B29-9633-E449-869D-D4D5503B3D30}"/>
              </a:ext>
            </a:extLst>
          </p:cNvPr>
          <p:cNvSpPr>
            <a:spLocks noGrp="1"/>
          </p:cNvSpPr>
          <p:nvPr>
            <p:ph type="pic" sz="quarter" idx="19" hasCustomPrompt="1"/>
          </p:nvPr>
        </p:nvSpPr>
        <p:spPr>
          <a:xfrm>
            <a:off x="7005881" y="100740"/>
            <a:ext cx="2905286" cy="2123268"/>
          </a:xfrm>
          <a:prstGeom prst="rect">
            <a:avLst/>
          </a:prstGeom>
          <a:no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a:extLst>
              <a:ext uri="{FF2B5EF4-FFF2-40B4-BE49-F238E27FC236}">
                <a16:creationId xmlns:a16="http://schemas.microsoft.com/office/drawing/2014/main" id="{6B95C15A-DD55-864E-9A4A-9751F47F9958}"/>
              </a:ext>
            </a:extLst>
          </p:cNvPr>
          <p:cNvSpPr>
            <a:spLocks noGrp="1"/>
          </p:cNvSpPr>
          <p:nvPr>
            <p:ph type="pic" sz="quarter" idx="20" hasCustomPrompt="1"/>
          </p:nvPr>
        </p:nvSpPr>
        <p:spPr>
          <a:xfrm>
            <a:off x="7013630" y="2367367"/>
            <a:ext cx="2905286" cy="2123268"/>
          </a:xfrm>
          <a:prstGeom prst="rect">
            <a:avLst/>
          </a:prstGeom>
          <a:no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3">
            <a:extLst>
              <a:ext uri="{FF2B5EF4-FFF2-40B4-BE49-F238E27FC236}">
                <a16:creationId xmlns:a16="http://schemas.microsoft.com/office/drawing/2014/main" id="{2A977F52-9EFD-EA46-BF8C-2D1291248402}"/>
              </a:ext>
            </a:extLst>
          </p:cNvPr>
          <p:cNvSpPr>
            <a:spLocks noGrp="1"/>
          </p:cNvSpPr>
          <p:nvPr>
            <p:ph type="pic" sz="quarter" idx="21" hasCustomPrompt="1"/>
          </p:nvPr>
        </p:nvSpPr>
        <p:spPr>
          <a:xfrm>
            <a:off x="7021379" y="4633992"/>
            <a:ext cx="2905286" cy="2123268"/>
          </a:xfrm>
          <a:prstGeom prst="rect">
            <a:avLst/>
          </a:prstGeom>
          <a:no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2015874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a:t>The Great State of Washington: The Story of FHIR Saga</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p>
        </p:txBody>
      </p:sp>
    </p:spTree>
    <p:extLst>
      <p:ext uri="{BB962C8B-B14F-4D97-AF65-F5344CB8AC3E}">
        <p14:creationId xmlns:p14="http://schemas.microsoft.com/office/powerpoint/2010/main" val="4134935808"/>
      </p:ext>
    </p:extLst>
  </p:cSld>
  <p:clrMapOvr>
    <a:masterClrMapping/>
  </p:clrMapOvr>
  <p:extLst>
    <p:ext uri="{DCECCB84-F9BA-43D5-87BE-67443E8EF086}">
      <p15:sldGuideLst xmlns:p15="http://schemas.microsoft.com/office/powerpoint/2012/main">
        <p15:guide id="1" pos="2760">
          <p15:clr>
            <a:srgbClr val="FBAE40"/>
          </p15:clr>
        </p15:guide>
        <p15:guide id="2" pos="39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endParaRPr lang="en-US"/>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The Great State of Washington: The Story of FHIR Saga</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62978395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endParaRPr lang="en-US"/>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The Great State of Washington: The Story of FHIR Saga</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041381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close up of a yellow background&#10;&#10;Description automatically generated">
            <a:extLst>
              <a:ext uri="{FF2B5EF4-FFF2-40B4-BE49-F238E27FC236}">
                <a16:creationId xmlns:a16="http://schemas.microsoft.com/office/drawing/2014/main" id="{48E527E4-D440-0126-72A8-266DDEDC5B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6" name="Picture 5" descr="A group of circles on a black background&#10;&#10;Description automatically generated">
            <a:extLst>
              <a:ext uri="{FF2B5EF4-FFF2-40B4-BE49-F238E27FC236}">
                <a16:creationId xmlns:a16="http://schemas.microsoft.com/office/drawing/2014/main" id="{0CC922EF-4248-7995-8DC5-60C12CD776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8" name="Picture 7" descr="A yellow and black circle with lines&#10;&#10;Description automatically generated">
            <a:extLst>
              <a:ext uri="{FF2B5EF4-FFF2-40B4-BE49-F238E27FC236}">
                <a16:creationId xmlns:a16="http://schemas.microsoft.com/office/drawing/2014/main" id="{99B6DFA8-814D-2A5A-07A0-9BE05EAB5C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10" name="Slide Number Placeholder 1">
            <a:extLst>
              <a:ext uri="{FF2B5EF4-FFF2-40B4-BE49-F238E27FC236}">
                <a16:creationId xmlns:a16="http://schemas.microsoft.com/office/drawing/2014/main" id="{D4B112E4-2164-0CA2-F99E-706AE4F1D57E}"/>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pic>
        <p:nvPicPr>
          <p:cNvPr id="12" name="Picture 11" descr="A white lines on a black background&#10;&#10;Description automatically generated">
            <a:extLst>
              <a:ext uri="{FF2B5EF4-FFF2-40B4-BE49-F238E27FC236}">
                <a16:creationId xmlns:a16="http://schemas.microsoft.com/office/drawing/2014/main" id="{D274C76C-F366-5AC6-4F06-056212BF5F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20" name="Picture 19" descr="A person smiling with a tablet&#10;&#10;Description automatically generated">
            <a:extLst>
              <a:ext uri="{FF2B5EF4-FFF2-40B4-BE49-F238E27FC236}">
                <a16:creationId xmlns:a16="http://schemas.microsoft.com/office/drawing/2014/main" id="{7FCB76DB-628F-A0E6-BCF5-2273D9C7141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21" name="Picture 20" descr="A black background with white text&#10;&#10;Description automatically generated">
            <a:extLst>
              <a:ext uri="{FF2B5EF4-FFF2-40B4-BE49-F238E27FC236}">
                <a16:creationId xmlns:a16="http://schemas.microsoft.com/office/drawing/2014/main" id="{C0FFB935-1E49-E8EB-EE80-3A8C7B3FDEF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22" name="Picture 21" descr="A white text on a black background&#10;&#10;Description automatically generated">
            <a:extLst>
              <a:ext uri="{FF2B5EF4-FFF2-40B4-BE49-F238E27FC236}">
                <a16:creationId xmlns:a16="http://schemas.microsoft.com/office/drawing/2014/main" id="{FE8A8F75-8610-B262-0C0B-B083629838A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39349933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p>
        </p:txBody>
      </p:sp>
    </p:spTree>
    <p:extLst>
      <p:ext uri="{BB962C8B-B14F-4D97-AF65-F5344CB8AC3E}">
        <p14:creationId xmlns:p14="http://schemas.microsoft.com/office/powerpoint/2010/main" val="192946225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endParaRPr lang="en-US"/>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The Great State of Washington: The Story of FHIR Saga</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58012850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endParaRPr lang="en-US"/>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The Great State of Washington: The Story of FHIR Saga</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24403679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endParaRPr lang="en-US"/>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The Great State of Washington: The Story of FHIR Saga</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91315988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endParaRPr lang="en-US"/>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The Great State of Washington: The Story of FHIR Saga</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2930336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endParaRPr lang="en-US"/>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The Great State of Washington: The Story of FHIR Saga</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87359261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endParaRPr lang="en-US"/>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The Great State of Washington: The Story of FHIR Saga</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66711228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endParaRPr lang="en-US"/>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The Great State of Washington: The Story of FHIR Saga</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73871972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endParaRPr lang="en-US"/>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The Great State of Washington: The Story of FHIR Saga</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77843165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endParaRPr lang="en-US"/>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a:t>The Great State of Washington: The Story of FHIR Saga</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983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A6BD17-A088-FFBF-8B9E-045D5422D217}"/>
              </a:ext>
            </a:extLst>
          </p:cNvPr>
          <p:cNvSpPr>
            <a:spLocks noGrp="1"/>
          </p:cNvSpPr>
          <p:nvPr>
            <p:ph type="sldNum" sz="quarter" idx="10"/>
          </p:nvPr>
        </p:nvSpPr>
        <p:spPr/>
        <p:txBody>
          <a:body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CBBB08E3-3CC6-C799-F4E2-924D66A69841}"/>
              </a:ext>
            </a:extLst>
          </p:cNvPr>
          <p:cNvSpPr>
            <a:spLocks noGrp="1"/>
          </p:cNvSpPr>
          <p:nvPr>
            <p:ph type="ftr" sz="quarter" idx="11"/>
          </p:nvPr>
        </p:nvSpPr>
        <p:spPr/>
        <p:txBody>
          <a:bodyPr/>
          <a:lstStyle/>
          <a:p>
            <a:r>
              <a:rPr lang="en-US"/>
              <a:t>The Great State of Washington: The Story of FHIR Saga</a:t>
            </a:r>
          </a:p>
        </p:txBody>
      </p:sp>
      <p:pic>
        <p:nvPicPr>
          <p:cNvPr id="14" name="Picture 13" descr="A purple and blue gradient&#10;&#10;Description automatically generated">
            <a:extLst>
              <a:ext uri="{FF2B5EF4-FFF2-40B4-BE49-F238E27FC236}">
                <a16:creationId xmlns:a16="http://schemas.microsoft.com/office/drawing/2014/main" id="{70538B83-B0A5-6CD3-C2EB-4AE652215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colorful gradient on a black background&#10;&#10;Description automatically generated">
            <a:extLst>
              <a:ext uri="{FF2B5EF4-FFF2-40B4-BE49-F238E27FC236}">
                <a16:creationId xmlns:a16="http://schemas.microsoft.com/office/drawing/2014/main" id="{43F2DFA9-6BE4-0D02-F3EE-1ECB0AA2A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C1617B43-01CB-49D1-F45B-C8A4ED7DAF8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18" name="Picture 17" descr="A person in a white coat holding a tablet&#10;&#10;Description automatically generated">
            <a:extLst>
              <a:ext uri="{FF2B5EF4-FFF2-40B4-BE49-F238E27FC236}">
                <a16:creationId xmlns:a16="http://schemas.microsoft.com/office/drawing/2014/main" id="{99A102EE-388D-6542-3567-7FC2ED480E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9" name="Picture 18" descr="A white crosses on a black background&#10;&#10;Description automatically generated">
            <a:extLst>
              <a:ext uri="{FF2B5EF4-FFF2-40B4-BE49-F238E27FC236}">
                <a16:creationId xmlns:a16="http://schemas.microsoft.com/office/drawing/2014/main" id="{FC6CCAEA-0988-1D65-6ABE-827B27846F0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20" name="Picture 19" descr="A black background with white text&#10;&#10;Description automatically generated">
            <a:extLst>
              <a:ext uri="{FF2B5EF4-FFF2-40B4-BE49-F238E27FC236}">
                <a16:creationId xmlns:a16="http://schemas.microsoft.com/office/drawing/2014/main" id="{27A24A99-0E32-54C6-EC07-A538A9EE475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77D1F139-F43E-3DE6-D60F-9A8CEB8614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5" name="Slide Number Placeholder 1">
            <a:extLst>
              <a:ext uri="{FF2B5EF4-FFF2-40B4-BE49-F238E27FC236}">
                <a16:creationId xmlns:a16="http://schemas.microsoft.com/office/drawing/2014/main" id="{37A29BAD-C81E-8118-5ED1-89EB0A333712}"/>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369211162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2701916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709010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82204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0691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818757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5604824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306477797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group of purple circles&#10;&#10;Description automatically generated">
            <a:extLst>
              <a:ext uri="{FF2B5EF4-FFF2-40B4-BE49-F238E27FC236}">
                <a16:creationId xmlns:a16="http://schemas.microsoft.com/office/drawing/2014/main" id="{9CBF0C1F-CBB4-6D1B-A92D-3F184D00AD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9" name="Picture 8" descr="A colorful squares with crosses&#10;&#10;Description automatically generated with medium confidence">
            <a:extLst>
              <a:ext uri="{FF2B5EF4-FFF2-40B4-BE49-F238E27FC236}">
                <a16:creationId xmlns:a16="http://schemas.microsoft.com/office/drawing/2014/main" id="{D70F3AA5-052F-03B0-1971-E983441FF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1" name="Picture 10" descr="A white line drawing on a black background&#10;&#10;Description automatically generated">
            <a:extLst>
              <a:ext uri="{FF2B5EF4-FFF2-40B4-BE49-F238E27FC236}">
                <a16:creationId xmlns:a16="http://schemas.microsoft.com/office/drawing/2014/main" id="{984B6CB8-E0E6-9A0B-EB2C-A9BC6012E2A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7" name="Picture 16" descr="A white text on a black background&#10;&#10;Description automatically generated">
            <a:extLst>
              <a:ext uri="{FF2B5EF4-FFF2-40B4-BE49-F238E27FC236}">
                <a16:creationId xmlns:a16="http://schemas.microsoft.com/office/drawing/2014/main" id="{E6A239B6-0A64-5DCE-DA38-E3DE04C9FAC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pic>
        <p:nvPicPr>
          <p:cNvPr id="18" name="Picture 17" descr="A black background with white text&#10;&#10;Description automatically generated">
            <a:extLst>
              <a:ext uri="{FF2B5EF4-FFF2-40B4-BE49-F238E27FC236}">
                <a16:creationId xmlns:a16="http://schemas.microsoft.com/office/drawing/2014/main" id="{DE18533C-1B59-0039-FA36-F226CB16475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6" name="Picture 5" descr="A nurse and a person in a wheelchair&#10;&#10;Description automatically generated">
            <a:extLst>
              <a:ext uri="{FF2B5EF4-FFF2-40B4-BE49-F238E27FC236}">
                <a16:creationId xmlns:a16="http://schemas.microsoft.com/office/drawing/2014/main" id="{C62CBA5C-7500-4E61-7D41-89101E96407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pic>
        <p:nvPicPr>
          <p:cNvPr id="16" name="Picture 15" descr="A black and white background&#10;&#10;Description automatically generated">
            <a:extLst>
              <a:ext uri="{FF2B5EF4-FFF2-40B4-BE49-F238E27FC236}">
                <a16:creationId xmlns:a16="http://schemas.microsoft.com/office/drawing/2014/main" id="{AAF256E0-4454-1D91-FF1F-9DDB6DE886E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02878" y="4352034"/>
            <a:ext cx="15374419" cy="2384378"/>
          </a:xfrm>
          <a:prstGeom prst="rect">
            <a:avLst/>
          </a:prstGeom>
        </p:spPr>
      </p:pic>
    </p:spTree>
    <p:extLst>
      <p:ext uri="{BB962C8B-B14F-4D97-AF65-F5344CB8AC3E}">
        <p14:creationId xmlns:p14="http://schemas.microsoft.com/office/powerpoint/2010/main" val="32009464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close up of a yellow background&#10;&#10;Description automatically generated">
            <a:extLst>
              <a:ext uri="{FF2B5EF4-FFF2-40B4-BE49-F238E27FC236}">
                <a16:creationId xmlns:a16="http://schemas.microsoft.com/office/drawing/2014/main" id="{48E527E4-D440-0126-72A8-266DDEDC5B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6" name="Picture 5" descr="A group of circles on a black background&#10;&#10;Description automatically generated">
            <a:extLst>
              <a:ext uri="{FF2B5EF4-FFF2-40B4-BE49-F238E27FC236}">
                <a16:creationId xmlns:a16="http://schemas.microsoft.com/office/drawing/2014/main" id="{0CC922EF-4248-7995-8DC5-60C12CD776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8" name="Picture 7" descr="A yellow and black circle with lines&#10;&#10;Description automatically generated">
            <a:extLst>
              <a:ext uri="{FF2B5EF4-FFF2-40B4-BE49-F238E27FC236}">
                <a16:creationId xmlns:a16="http://schemas.microsoft.com/office/drawing/2014/main" id="{99B6DFA8-814D-2A5A-07A0-9BE05EAB5C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10" name="Slide Number Placeholder 1">
            <a:extLst>
              <a:ext uri="{FF2B5EF4-FFF2-40B4-BE49-F238E27FC236}">
                <a16:creationId xmlns:a16="http://schemas.microsoft.com/office/drawing/2014/main" id="{D4B112E4-2164-0CA2-F99E-706AE4F1D57E}"/>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pic>
        <p:nvPicPr>
          <p:cNvPr id="12" name="Picture 11" descr="A white lines on a black background&#10;&#10;Description automatically generated">
            <a:extLst>
              <a:ext uri="{FF2B5EF4-FFF2-40B4-BE49-F238E27FC236}">
                <a16:creationId xmlns:a16="http://schemas.microsoft.com/office/drawing/2014/main" id="{D274C76C-F366-5AC6-4F06-056212BF5F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20" name="Picture 19" descr="A person smiling with a tablet&#10;&#10;Description automatically generated">
            <a:extLst>
              <a:ext uri="{FF2B5EF4-FFF2-40B4-BE49-F238E27FC236}">
                <a16:creationId xmlns:a16="http://schemas.microsoft.com/office/drawing/2014/main" id="{7FCB76DB-628F-A0E6-BCF5-2273D9C7141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21" name="Picture 20" descr="A black background with white text&#10;&#10;Description automatically generated">
            <a:extLst>
              <a:ext uri="{FF2B5EF4-FFF2-40B4-BE49-F238E27FC236}">
                <a16:creationId xmlns:a16="http://schemas.microsoft.com/office/drawing/2014/main" id="{C0FFB935-1E49-E8EB-EE80-3A8C7B3FDEF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22" name="Picture 21" descr="A white text on a black background&#10;&#10;Description automatically generated">
            <a:extLst>
              <a:ext uri="{FF2B5EF4-FFF2-40B4-BE49-F238E27FC236}">
                <a16:creationId xmlns:a16="http://schemas.microsoft.com/office/drawing/2014/main" id="{FE8A8F75-8610-B262-0C0B-B083629838A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314917748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A6BD17-A088-FFBF-8B9E-045D5422D217}"/>
              </a:ext>
            </a:extLst>
          </p:cNvPr>
          <p:cNvSpPr>
            <a:spLocks noGrp="1"/>
          </p:cNvSpPr>
          <p:nvPr>
            <p:ph type="sldNum" sz="quarter" idx="10"/>
          </p:nvPr>
        </p:nvSpPr>
        <p:spPr/>
        <p:txBody>
          <a:body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CBBB08E3-3CC6-C799-F4E2-924D66A69841}"/>
              </a:ext>
            </a:extLst>
          </p:cNvPr>
          <p:cNvSpPr>
            <a:spLocks noGrp="1"/>
          </p:cNvSpPr>
          <p:nvPr>
            <p:ph type="ftr" sz="quarter" idx="11"/>
          </p:nvPr>
        </p:nvSpPr>
        <p:spPr/>
        <p:txBody>
          <a:bodyPr/>
          <a:lstStyle/>
          <a:p>
            <a:r>
              <a:rPr lang="en-US"/>
              <a:t>The Great State of Washington: The Story of FHIR Saga</a:t>
            </a:r>
          </a:p>
        </p:txBody>
      </p:sp>
      <p:pic>
        <p:nvPicPr>
          <p:cNvPr id="14" name="Picture 13" descr="A purple and blue gradient&#10;&#10;Description automatically generated">
            <a:extLst>
              <a:ext uri="{FF2B5EF4-FFF2-40B4-BE49-F238E27FC236}">
                <a16:creationId xmlns:a16="http://schemas.microsoft.com/office/drawing/2014/main" id="{70538B83-B0A5-6CD3-C2EB-4AE652215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colorful gradient on a black background&#10;&#10;Description automatically generated">
            <a:extLst>
              <a:ext uri="{FF2B5EF4-FFF2-40B4-BE49-F238E27FC236}">
                <a16:creationId xmlns:a16="http://schemas.microsoft.com/office/drawing/2014/main" id="{43F2DFA9-6BE4-0D02-F3EE-1ECB0AA2A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C1617B43-01CB-49D1-F45B-C8A4ED7DAF8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18" name="Picture 17" descr="A person in a white coat holding a tablet&#10;&#10;Description automatically generated">
            <a:extLst>
              <a:ext uri="{FF2B5EF4-FFF2-40B4-BE49-F238E27FC236}">
                <a16:creationId xmlns:a16="http://schemas.microsoft.com/office/drawing/2014/main" id="{99A102EE-388D-6542-3567-7FC2ED480E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9" name="Picture 18" descr="A white crosses on a black background&#10;&#10;Description automatically generated">
            <a:extLst>
              <a:ext uri="{FF2B5EF4-FFF2-40B4-BE49-F238E27FC236}">
                <a16:creationId xmlns:a16="http://schemas.microsoft.com/office/drawing/2014/main" id="{FC6CCAEA-0988-1D65-6ABE-827B27846F0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20" name="Picture 19" descr="A black background with white text&#10;&#10;Description automatically generated">
            <a:extLst>
              <a:ext uri="{FF2B5EF4-FFF2-40B4-BE49-F238E27FC236}">
                <a16:creationId xmlns:a16="http://schemas.microsoft.com/office/drawing/2014/main" id="{27A24A99-0E32-54C6-EC07-A538A9EE475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77D1F139-F43E-3DE6-D60F-9A8CEB8614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5" name="Slide Number Placeholder 1">
            <a:extLst>
              <a:ext uri="{FF2B5EF4-FFF2-40B4-BE49-F238E27FC236}">
                <a16:creationId xmlns:a16="http://schemas.microsoft.com/office/drawing/2014/main" id="{37A29BAD-C81E-8118-5ED1-89EB0A333712}"/>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4100538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The Great State of Washington: The Story of FHIR Saga</a:t>
            </a:r>
          </a:p>
        </p:txBody>
      </p:sp>
      <p:pic>
        <p:nvPicPr>
          <p:cNvPr id="5" name="Picture 4" descr="A colorful squares with crosses&#10;&#10;Description automatically generated with medium confidence">
            <a:extLst>
              <a:ext uri="{FF2B5EF4-FFF2-40B4-BE49-F238E27FC236}">
                <a16:creationId xmlns:a16="http://schemas.microsoft.com/office/drawing/2014/main" id="{24DD71F4-6805-5DF8-B4AD-C8B2BBE55C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64BEECD8-989F-0C21-447A-394CC5E926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19161057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The Great State of Washington: The Story of FHIR Saga</a:t>
            </a:r>
          </a:p>
        </p:txBody>
      </p:sp>
      <p:pic>
        <p:nvPicPr>
          <p:cNvPr id="5" name="Picture 4" descr="A colorful squares with crosses&#10;&#10;Description automatically generated with medium confidence">
            <a:extLst>
              <a:ext uri="{FF2B5EF4-FFF2-40B4-BE49-F238E27FC236}">
                <a16:creationId xmlns:a16="http://schemas.microsoft.com/office/drawing/2014/main" id="{24DD71F4-6805-5DF8-B4AD-C8B2BBE55C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64BEECD8-989F-0C21-447A-394CC5E926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271797039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The Great State of Washington: The Story of FHIR Saga</a:t>
            </a:r>
          </a:p>
        </p:txBody>
      </p:sp>
      <p:pic>
        <p:nvPicPr>
          <p:cNvPr id="12" name="Picture 11" descr="A blue circle with black background&#10;&#10;Description automatically generated">
            <a:extLst>
              <a:ext uri="{FF2B5EF4-FFF2-40B4-BE49-F238E27FC236}">
                <a16:creationId xmlns:a16="http://schemas.microsoft.com/office/drawing/2014/main" id="{D15FF975-4FDF-B603-8055-21112A36A1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B72A9965-89F6-75FA-4294-8D6B6CF3E6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290737906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The Great State of Washington: The Story of FHIR Saga</a:t>
            </a:r>
          </a:p>
        </p:txBody>
      </p:sp>
      <p:pic>
        <p:nvPicPr>
          <p:cNvPr id="5" name="Picture 4" descr="A blue dots in a circle&#10;&#10;Description automatically generated">
            <a:extLst>
              <a:ext uri="{FF2B5EF4-FFF2-40B4-BE49-F238E27FC236}">
                <a16:creationId xmlns:a16="http://schemas.microsoft.com/office/drawing/2014/main" id="{85C70141-1BF6-1808-2A6D-86D4726475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EEB48334-E862-832F-3480-F63717CD0E3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a:p>
        </p:txBody>
      </p:sp>
    </p:spTree>
    <p:extLst>
      <p:ext uri="{BB962C8B-B14F-4D97-AF65-F5344CB8AC3E}">
        <p14:creationId xmlns:p14="http://schemas.microsoft.com/office/powerpoint/2010/main" val="651703501"/>
      </p:ext>
    </p:extLst>
  </p:cSld>
  <p:clrMapOvr>
    <a:masterClrMapping/>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a:p>
        </p:txBody>
      </p:sp>
      <p:pic>
        <p:nvPicPr>
          <p:cNvPr id="7" name="Picture 6" descr="A cross with lines on it&#10;&#10;Description automatically generated with medium confidence">
            <a:extLst>
              <a:ext uri="{FF2B5EF4-FFF2-40B4-BE49-F238E27FC236}">
                <a16:creationId xmlns:a16="http://schemas.microsoft.com/office/drawing/2014/main" id="{8B8B2308-F10E-0EF2-8F1B-E8ADBA87E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EBD3973-CCE8-928E-00C2-C41FC5A5FF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36670766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The Great State of Washington: The Story of FHIR Saga</a:t>
            </a:r>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416608007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4683752"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The Great State of Washington: The Story of FHIR Saga</a:t>
            </a:r>
          </a:p>
        </p:txBody>
      </p:sp>
      <p:pic>
        <p:nvPicPr>
          <p:cNvPr id="9" name="Picture 8" descr="A blue circle with black background&#10;&#10;Description automatically generated">
            <a:extLst>
              <a:ext uri="{FF2B5EF4-FFF2-40B4-BE49-F238E27FC236}">
                <a16:creationId xmlns:a16="http://schemas.microsoft.com/office/drawing/2014/main" id="{DFCD69B5-5F94-9309-49FE-C3C4D62A81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70224D16-3E76-965F-6BA3-DC6631B40B4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72604629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The Great State of Washington: The Story of FHIR Saga</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2A9DFABF-0EA7-713B-8502-D052AADCA6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5BBF355B-2001-40D6-68CA-41D2CEA666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130885317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The Great State of Washington: The Story of FHIR Saga</a:t>
            </a:r>
          </a:p>
        </p:txBody>
      </p:sp>
      <p:pic>
        <p:nvPicPr>
          <p:cNvPr id="6" name="Picture 5" descr="A cross with lines on it&#10;&#10;Description automatically generated with medium confidence">
            <a:extLst>
              <a:ext uri="{FF2B5EF4-FFF2-40B4-BE49-F238E27FC236}">
                <a16:creationId xmlns:a16="http://schemas.microsoft.com/office/drawing/2014/main" id="{C6713FDF-94E5-DF68-2A89-6823DD1E4B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07E2EA17-FFF3-0E8E-3CEA-E36BAF090C1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413693608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The Great State of Washington: The Story of FHIR Saga</a:t>
            </a:r>
          </a:p>
        </p:txBody>
      </p:sp>
      <p:pic>
        <p:nvPicPr>
          <p:cNvPr id="7" name="Picture 6" descr="A cross with blue and pink lines&#10;&#10;Description automatically generated">
            <a:extLst>
              <a:ext uri="{FF2B5EF4-FFF2-40B4-BE49-F238E27FC236}">
                <a16:creationId xmlns:a16="http://schemas.microsoft.com/office/drawing/2014/main" id="{7F90E49B-F936-ACED-B704-8095B88C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A63C4EB9-C260-96C3-8060-2AEC859AEA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200297830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E6472470-AA7F-2568-8C08-657B05350C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7776C9D-CB75-D198-A6EA-E50C6757F34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999176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The Great State of Washington: The Story of FHIR Saga</a:t>
            </a:r>
          </a:p>
        </p:txBody>
      </p:sp>
      <p:pic>
        <p:nvPicPr>
          <p:cNvPr id="12" name="Picture 11" descr="A blue circle with black background&#10;&#10;Description automatically generated">
            <a:extLst>
              <a:ext uri="{FF2B5EF4-FFF2-40B4-BE49-F238E27FC236}">
                <a16:creationId xmlns:a16="http://schemas.microsoft.com/office/drawing/2014/main" id="{D15FF975-4FDF-B603-8055-21112A36A1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B72A9965-89F6-75FA-4294-8D6B6CF3E6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377133896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The Great State of Washington: The Story of FHIR Saga</a:t>
            </a:r>
          </a:p>
        </p:txBody>
      </p:sp>
      <p:pic>
        <p:nvPicPr>
          <p:cNvPr id="11" name="Picture 10" descr="A blue dots in a circle&#10;&#10;Description automatically generated">
            <a:extLst>
              <a:ext uri="{FF2B5EF4-FFF2-40B4-BE49-F238E27FC236}">
                <a16:creationId xmlns:a16="http://schemas.microsoft.com/office/drawing/2014/main" id="{E721ED6C-51B6-517D-1AC4-0BA09ECC46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C270A153-6AE5-7F4D-8C24-707343A3AA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06124818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The Great State of Washington: The Story of FHIR Saga</a:t>
            </a:r>
          </a:p>
        </p:txBody>
      </p:sp>
      <p:pic>
        <p:nvPicPr>
          <p:cNvPr id="4" name="Picture 3" descr="A blue circle with black background&#10;&#10;Description automatically generated">
            <a:extLst>
              <a:ext uri="{FF2B5EF4-FFF2-40B4-BE49-F238E27FC236}">
                <a16:creationId xmlns:a16="http://schemas.microsoft.com/office/drawing/2014/main" id="{62B63E30-431D-C409-8E77-702F1BB8B0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333775AB-767B-15C6-149B-354E26E1FD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08569704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The Great State of Washington: The Story of FHIR Saga</a:t>
            </a:r>
          </a:p>
        </p:txBody>
      </p:sp>
      <p:pic>
        <p:nvPicPr>
          <p:cNvPr id="8" name="Picture 7" descr="A cross with lines on it&#10;&#10;Description automatically generated with medium confidence">
            <a:extLst>
              <a:ext uri="{FF2B5EF4-FFF2-40B4-BE49-F238E27FC236}">
                <a16:creationId xmlns:a16="http://schemas.microsoft.com/office/drawing/2014/main" id="{94D15CE9-4FDC-23E8-2481-6108493947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1EDC66F1-1F3C-2296-F7AE-B136356F61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141514487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The Great State of Washington: The Story of FHIR Saga</a:t>
            </a:r>
          </a:p>
        </p:txBody>
      </p:sp>
      <p:pic>
        <p:nvPicPr>
          <p:cNvPr id="5" name="Picture 4" descr="A yellow and black circle with lines&#10;&#10;Description automatically generated">
            <a:extLst>
              <a:ext uri="{FF2B5EF4-FFF2-40B4-BE49-F238E27FC236}">
                <a16:creationId xmlns:a16="http://schemas.microsoft.com/office/drawing/2014/main" id="{123CD8A0-11B4-17D8-22CE-753F21120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DFE511AA-1BF4-CF9A-6E02-E5D8D18B92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274225039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The Great State of Washington: The Story of FHIR Saga</a:t>
            </a:r>
          </a:p>
        </p:txBody>
      </p:sp>
      <p:pic>
        <p:nvPicPr>
          <p:cNvPr id="4" name="Picture 3" descr="A yellow and black circle with lines&#10;&#10;Description automatically generated">
            <a:extLst>
              <a:ext uri="{FF2B5EF4-FFF2-40B4-BE49-F238E27FC236}">
                <a16:creationId xmlns:a16="http://schemas.microsoft.com/office/drawing/2014/main" id="{7EEFC56A-B235-C4B8-E436-96070B8EEA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7BEACFE-9C3A-3E71-7872-CAFD0A86DF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2874600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The Great State of Washington: The Story of FHIR Saga</a:t>
            </a:r>
          </a:p>
        </p:txBody>
      </p:sp>
      <p:pic>
        <p:nvPicPr>
          <p:cNvPr id="11" name="Picture 10" descr="A cross with blue and pink lines&#10;&#10;Description automatically generated">
            <a:extLst>
              <a:ext uri="{FF2B5EF4-FFF2-40B4-BE49-F238E27FC236}">
                <a16:creationId xmlns:a16="http://schemas.microsoft.com/office/drawing/2014/main" id="{7822865B-D5E2-FDBF-16D2-F1BAAB8A7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FE8D14EC-B4D7-87E6-E7FD-AF49B403C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155535309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78485449-2D56-1313-D31A-1B11172D8E8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2">
            <a:extLst>
              <a:ext uri="{FF2B5EF4-FFF2-40B4-BE49-F238E27FC236}">
                <a16:creationId xmlns:a16="http://schemas.microsoft.com/office/drawing/2014/main" id="{BDB9A4C8-374F-32A2-66D7-65925CAB3A0B}"/>
              </a:ext>
            </a:extLst>
          </p:cNvPr>
          <p:cNvSpPr>
            <a:spLocks noGrp="1"/>
          </p:cNvSpPr>
          <p:nvPr>
            <p:ph type="ftr" sz="quarter" idx="10"/>
          </p:nvPr>
        </p:nvSpPr>
        <p:spPr>
          <a:xfrm>
            <a:off x="507420" y="91227"/>
            <a:ext cx="10570781" cy="365125"/>
          </a:xfrm>
        </p:spPr>
        <p:txBody>
          <a:bodyPr/>
          <a:lstStyle>
            <a:lvl1pPr>
              <a:defRPr>
                <a:solidFill>
                  <a:schemeClr val="bg1"/>
                </a:solidFill>
              </a:defRPr>
            </a:lvl1pPr>
          </a:lstStyle>
          <a:p>
            <a:r>
              <a:rPr lang="en-US"/>
              <a:t>The Great State of Washington: The Story of FHIR Saga</a:t>
            </a:r>
          </a:p>
        </p:txBody>
      </p:sp>
      <p:pic>
        <p:nvPicPr>
          <p:cNvPr id="22" name="Picture 21" descr="A black circle with white lines&#10;&#10;Description automatically generated">
            <a:extLst>
              <a:ext uri="{FF2B5EF4-FFF2-40B4-BE49-F238E27FC236}">
                <a16:creationId xmlns:a16="http://schemas.microsoft.com/office/drawing/2014/main" id="{0856414C-062E-7D30-04D6-499635EC16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23" name="Picture 22" descr="A black background with yellow circles and circles&#10;&#10;Description automatically generated">
            <a:extLst>
              <a:ext uri="{FF2B5EF4-FFF2-40B4-BE49-F238E27FC236}">
                <a16:creationId xmlns:a16="http://schemas.microsoft.com/office/drawing/2014/main" id="{E32011CF-8B58-B978-D2FC-C1DD7E9E63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1986191986"/>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The Great State of Washington: The Story of FHIR Saga</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9" name="Picture 8" descr="A blue circle with black background&#10;&#10;Description automatically generated">
            <a:extLst>
              <a:ext uri="{FF2B5EF4-FFF2-40B4-BE49-F238E27FC236}">
                <a16:creationId xmlns:a16="http://schemas.microsoft.com/office/drawing/2014/main" id="{B9CF822F-4368-8EDF-4F59-9D86792FAE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6" name="Picture 15" descr="A blue circles and circles on a black background&#10;&#10;Description automatically generated">
            <a:extLst>
              <a:ext uri="{FF2B5EF4-FFF2-40B4-BE49-F238E27FC236}">
                <a16:creationId xmlns:a16="http://schemas.microsoft.com/office/drawing/2014/main" id="{7F8FAD05-A45C-BF3B-7BD8-10D2F538BB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3000798628"/>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10" name="Picture 9" descr="A blue dots in a circle&#10;&#10;Description automatically generated">
            <a:extLst>
              <a:ext uri="{FF2B5EF4-FFF2-40B4-BE49-F238E27FC236}">
                <a16:creationId xmlns:a16="http://schemas.microsoft.com/office/drawing/2014/main" id="{B32FA7EF-C13D-9578-6FDC-966EAD9D09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3" name="Picture 12" descr="A blue circles and circles on a black background&#10;&#10;Description automatically generated">
            <a:extLst>
              <a:ext uri="{FF2B5EF4-FFF2-40B4-BE49-F238E27FC236}">
                <a16:creationId xmlns:a16="http://schemas.microsoft.com/office/drawing/2014/main" id="{76AE8653-6010-8413-6830-4A54CEC8214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229450408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A28822-4A94-1CB7-7436-1341A412E384}"/>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63CCAAB-E760-772B-6AD6-6B4F274545D5}"/>
              </a:ext>
            </a:extLst>
          </p:cNvPr>
          <p:cNvSpPr/>
          <p:nvPr userDrawn="1"/>
        </p:nvSpPr>
        <p:spPr>
          <a:xfrm>
            <a:off x="-215899" y="-478113"/>
            <a:ext cx="12620240" cy="90515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8" name="Picture 7" descr="A white text on a black background&#10;&#10;Description automatically generated">
            <a:extLst>
              <a:ext uri="{FF2B5EF4-FFF2-40B4-BE49-F238E27FC236}">
                <a16:creationId xmlns:a16="http://schemas.microsoft.com/office/drawing/2014/main" id="{AC0AA2F5-E7C2-0052-8894-FEA41C67F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1" name="Picture 10" descr="A black circle with white lines&#10;&#10;Description automatically generated">
            <a:extLst>
              <a:ext uri="{FF2B5EF4-FFF2-40B4-BE49-F238E27FC236}">
                <a16:creationId xmlns:a16="http://schemas.microsoft.com/office/drawing/2014/main" id="{37245974-FE6C-A655-8CF1-B4A9F9734E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60772F15-D660-242C-11F3-5832AC5D0E0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11141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D8A2-0D69-C11D-11D2-A6C4CF2A4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0A8B69-2219-F600-FD66-0598D32D76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6E6DD-C8AC-85A2-AA79-7A6A2F012A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4AC6A25-A5A9-6686-CE68-4D6A030AAF7D}"/>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6D7B6C94-CABE-1941-FE18-E384D1F7CD13}"/>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1438663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The Great State of Washington: The Story of FHIR Saga</a:t>
            </a:r>
          </a:p>
        </p:txBody>
      </p:sp>
      <p:pic>
        <p:nvPicPr>
          <p:cNvPr id="5" name="Picture 4" descr="A blue dots in a circle&#10;&#10;Description automatically generated">
            <a:extLst>
              <a:ext uri="{FF2B5EF4-FFF2-40B4-BE49-F238E27FC236}">
                <a16:creationId xmlns:a16="http://schemas.microsoft.com/office/drawing/2014/main" id="{85C70141-1BF6-1808-2A6D-86D4726475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EEB48334-E862-832F-3480-F63717CD0E3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a:p>
        </p:txBody>
      </p:sp>
    </p:spTree>
    <p:extLst>
      <p:ext uri="{BB962C8B-B14F-4D97-AF65-F5344CB8AC3E}">
        <p14:creationId xmlns:p14="http://schemas.microsoft.com/office/powerpoint/2010/main" val="1663655253"/>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close up of a colorful background&#10;&#10;Description automatically generated">
            <a:extLst>
              <a:ext uri="{FF2B5EF4-FFF2-40B4-BE49-F238E27FC236}">
                <a16:creationId xmlns:a16="http://schemas.microsoft.com/office/drawing/2014/main" id="{FDD3223D-313E-935E-47F8-DDC692F04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1" name="Picture 10" descr="A white text on a black background&#10;&#10;Description automatically generated">
            <a:extLst>
              <a:ext uri="{FF2B5EF4-FFF2-40B4-BE49-F238E27FC236}">
                <a16:creationId xmlns:a16="http://schemas.microsoft.com/office/drawing/2014/main" id="{0FECF4FF-70B0-F8A2-4772-3F35715118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10" name="Picture 9" descr="A cross with blue and pink lines&#10;&#10;Description automatically generated">
            <a:extLst>
              <a:ext uri="{FF2B5EF4-FFF2-40B4-BE49-F238E27FC236}">
                <a16:creationId xmlns:a16="http://schemas.microsoft.com/office/drawing/2014/main" id="{5637C338-5954-2173-BA0F-E87FA89C84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E9E870AD-3C5E-86FB-9FEC-680233FA11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143796451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0AC45744-7824-B63C-BF6D-74A64FA654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DF1016A6-926F-BE4A-8165-A05454ECA4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12" name="Picture 11" descr="A black circle with white lines&#10;&#10;Description automatically generated">
            <a:extLst>
              <a:ext uri="{FF2B5EF4-FFF2-40B4-BE49-F238E27FC236}">
                <a16:creationId xmlns:a16="http://schemas.microsoft.com/office/drawing/2014/main" id="{2519275D-B3D1-ED00-BD6F-97D12CFB028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5" name="Picture 14" descr="A black background with yellow circles and circles&#10;&#10;Description automatically generated">
            <a:extLst>
              <a:ext uri="{FF2B5EF4-FFF2-40B4-BE49-F238E27FC236}">
                <a16:creationId xmlns:a16="http://schemas.microsoft.com/office/drawing/2014/main" id="{F9008E31-9B8F-356B-8A87-1C0A1B83275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107134026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yellow background&#10;&#10;Description automatically generated">
            <a:extLst>
              <a:ext uri="{FF2B5EF4-FFF2-40B4-BE49-F238E27FC236}">
                <a16:creationId xmlns:a16="http://schemas.microsoft.com/office/drawing/2014/main" id="{6ED795F0-F3A6-9727-8F10-BD2AB73A9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sp>
        <p:nvSpPr>
          <p:cNvPr id="8" name="Title 1">
            <a:extLst>
              <a:ext uri="{FF2B5EF4-FFF2-40B4-BE49-F238E27FC236}">
                <a16:creationId xmlns:a16="http://schemas.microsoft.com/office/drawing/2014/main" id="{31CAB4DE-A24A-F0FD-0289-93B9F5E5CD3C}"/>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11" name="Picture 10" descr="A blue dots in a circle&#10;&#10;Description automatically generated">
            <a:extLst>
              <a:ext uri="{FF2B5EF4-FFF2-40B4-BE49-F238E27FC236}">
                <a16:creationId xmlns:a16="http://schemas.microsoft.com/office/drawing/2014/main" id="{D8BB6C1A-0DD8-693F-7DD2-B787E0D324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A109599A-35AD-35CD-C180-FBE6E5CA7F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520743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The Great State of Washington: The Story of FHIR Saga</a:t>
            </a:r>
          </a:p>
        </p:txBody>
      </p:sp>
      <p:pic>
        <p:nvPicPr>
          <p:cNvPr id="23" name="Picture 22" descr="A cross with blue and pink lines&#10;&#10;Description automatically generated">
            <a:extLst>
              <a:ext uri="{FF2B5EF4-FFF2-40B4-BE49-F238E27FC236}">
                <a16:creationId xmlns:a16="http://schemas.microsoft.com/office/drawing/2014/main" id="{1DD013AF-81CC-2BF8-AC07-AB2D4D9CD6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26" name="Picture 25" descr="A blue circles and circles on a black background&#10;&#10;Description automatically generated">
            <a:extLst>
              <a:ext uri="{FF2B5EF4-FFF2-40B4-BE49-F238E27FC236}">
                <a16:creationId xmlns:a16="http://schemas.microsoft.com/office/drawing/2014/main" id="{C4FA2FAA-E5C0-29F0-1682-83A8C5ADB9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206750866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3" name="Picture 2" descr="A black circle with white lines&#10;&#10;Description automatically generated">
            <a:extLst>
              <a:ext uri="{FF2B5EF4-FFF2-40B4-BE49-F238E27FC236}">
                <a16:creationId xmlns:a16="http://schemas.microsoft.com/office/drawing/2014/main" id="{30458D4F-1C8C-1FB9-FCB0-CB23E31BC9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03FBF9CA-D126-9EA4-DCF7-9C213C743D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760330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291695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77764446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The Great State of Washington: The Story of FHIR Saga</a:t>
            </a:r>
          </a:p>
        </p:txBody>
      </p:sp>
      <p:pic>
        <p:nvPicPr>
          <p:cNvPr id="9" name="Picture 8" descr="A yellow and black circle with lines&#10;&#10;Description automatically generated">
            <a:extLst>
              <a:ext uri="{FF2B5EF4-FFF2-40B4-BE49-F238E27FC236}">
                <a16:creationId xmlns:a16="http://schemas.microsoft.com/office/drawing/2014/main" id="{29B9EB0D-807A-C583-ABBB-E1AB938941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C85F18D2-B968-144D-0171-2B3720889B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90194232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The Great State of Washington: The Story of FHIR Saga</a:t>
            </a:r>
          </a:p>
        </p:txBody>
      </p:sp>
      <p:pic>
        <p:nvPicPr>
          <p:cNvPr id="9" name="Picture 8" descr="A colorful squares with crosses&#10;&#10;Description automatically generated with medium confidence">
            <a:extLst>
              <a:ext uri="{FF2B5EF4-FFF2-40B4-BE49-F238E27FC236}">
                <a16:creationId xmlns:a16="http://schemas.microsoft.com/office/drawing/2014/main" id="{D551D462-6983-5188-9355-7AC2388F7E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6D7D221-E5DD-5946-1D68-95BC049C57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61598750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9E8CF4B2-5315-1DF4-B8CB-AAB8C657AC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E678F654-AC81-576F-CA73-C6587D5FC5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70797739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a:p>
        </p:txBody>
      </p:sp>
      <p:pic>
        <p:nvPicPr>
          <p:cNvPr id="7" name="Picture 6" descr="A cross with lines on it&#10;&#10;Description automatically generated with medium confidence">
            <a:extLst>
              <a:ext uri="{FF2B5EF4-FFF2-40B4-BE49-F238E27FC236}">
                <a16:creationId xmlns:a16="http://schemas.microsoft.com/office/drawing/2014/main" id="{8B8B2308-F10E-0EF2-8F1B-E8ADBA87E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EBD3973-CCE8-928E-00C2-C41FC5A5FF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301522309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The Great State of Washington: The Story of FHIR Saga</a:t>
            </a:r>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D07DC6DB-085F-7FC8-80D7-EA803BD7BD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1989D187-6493-30C5-ECF7-51C9E9038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222523042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The Great State of Washington: The Story of FHIR Saga</a:t>
            </a:r>
          </a:p>
        </p:txBody>
      </p:sp>
      <p:pic>
        <p:nvPicPr>
          <p:cNvPr id="7" name="Picture 6" descr="A colorful squares with crosses&#10;&#10;Description automatically generated with medium confidence">
            <a:extLst>
              <a:ext uri="{FF2B5EF4-FFF2-40B4-BE49-F238E27FC236}">
                <a16:creationId xmlns:a16="http://schemas.microsoft.com/office/drawing/2014/main" id="{FF1F78E3-0810-6A0F-BD9A-3302FA72D0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08C2C26-29FA-725F-605C-FE087FA1F00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89721425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pic>
        <p:nvPicPr>
          <p:cNvPr id="9" name="Picture 8" descr="A yellow and black circle with lines&#10;&#10;Description automatically generated">
            <a:extLst>
              <a:ext uri="{FF2B5EF4-FFF2-40B4-BE49-F238E27FC236}">
                <a16:creationId xmlns:a16="http://schemas.microsoft.com/office/drawing/2014/main" id="{4A0F088F-2DE4-AD4D-561C-1A4D1A2313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B709FA2D-927F-3BAB-C95F-6D4C27ADBE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The Great State of Washington: The Story of FHIR Saga</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94264" y="1185266"/>
            <a:ext cx="5735736" cy="4822460"/>
          </a:xfrm>
          <a:prstGeom prst="rect">
            <a:avLst/>
          </a:prstGeom>
        </p:spPr>
      </p:pic>
      <p:sp>
        <p:nvSpPr>
          <p:cNvPr id="11" name="Picture Placeholder 4"/>
          <p:cNvSpPr>
            <a:spLocks noGrp="1"/>
          </p:cNvSpPr>
          <p:nvPr>
            <p:ph type="pic" sz="quarter" idx="14"/>
          </p:nvPr>
        </p:nvSpPr>
        <p:spPr>
          <a:xfrm>
            <a:off x="5908538"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39742787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pic>
        <p:nvPicPr>
          <p:cNvPr id="7" name="Picture 6" descr="A blue dots in a circle&#10;&#10;Description automatically generated">
            <a:extLst>
              <a:ext uri="{FF2B5EF4-FFF2-40B4-BE49-F238E27FC236}">
                <a16:creationId xmlns:a16="http://schemas.microsoft.com/office/drawing/2014/main" id="{80AD1A77-D8A3-4761-79AC-8F0C7FEA1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4139A9E-A7A8-1597-2BB9-4DF6111BF0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The Great State of Washington: The Story of FHIR Saga</a:t>
            </a: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023" y="1277828"/>
            <a:ext cx="7470157" cy="4386036"/>
          </a:xfrm>
          <a:prstGeom prst="rect">
            <a:avLst/>
          </a:prstGeom>
        </p:spPr>
      </p:pic>
      <p:sp>
        <p:nvSpPr>
          <p:cNvPr id="11" name="Picture Placeholder 4"/>
          <p:cNvSpPr>
            <a:spLocks noGrp="1"/>
          </p:cNvSpPr>
          <p:nvPr>
            <p:ph type="pic" sz="quarter" idx="14"/>
          </p:nvPr>
        </p:nvSpPr>
        <p:spPr>
          <a:xfrm>
            <a:off x="539885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163861336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The Great State of Washington: The Story of FHIR Saga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cross with lines on it&#10;&#10;Description automatically generated with medium confidence">
            <a:extLst>
              <a:ext uri="{FF2B5EF4-FFF2-40B4-BE49-F238E27FC236}">
                <a16:creationId xmlns:a16="http://schemas.microsoft.com/office/drawing/2014/main" id="{A4967D7D-C0F9-68E8-6D10-3A6F492BD9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EFF04FD6-BF85-3062-6839-D32C0A2CD9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357350317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6" name="Picture 5" descr="A colorful squares with crosses&#10;&#10;Description automatically generated with medium confidence">
            <a:extLst>
              <a:ext uri="{FF2B5EF4-FFF2-40B4-BE49-F238E27FC236}">
                <a16:creationId xmlns:a16="http://schemas.microsoft.com/office/drawing/2014/main" id="{AA6139BD-06D7-C608-A75C-A534D20B2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77D83D91-DEF8-60FF-2EBF-DCC31A154F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The Great State of Washington: The Story of FHIR Saga</a:t>
            </a:r>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86430328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The Great State of Washington: The Story of FHIR Saga</a:t>
            </a:r>
          </a:p>
        </p:txBody>
      </p:sp>
      <p:pic>
        <p:nvPicPr>
          <p:cNvPr id="12" name="Picture 11" descr="A cross with blue and pink lines&#10;&#10;Description automatically generated">
            <a:extLst>
              <a:ext uri="{FF2B5EF4-FFF2-40B4-BE49-F238E27FC236}">
                <a16:creationId xmlns:a16="http://schemas.microsoft.com/office/drawing/2014/main" id="{77615BEA-5C8D-7A58-1EEC-AD23BED9D34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13" name="Picture 12" descr="A black background with yellow circles and circles&#10;&#10;Description automatically generated">
            <a:extLst>
              <a:ext uri="{FF2B5EF4-FFF2-40B4-BE49-F238E27FC236}">
                <a16:creationId xmlns:a16="http://schemas.microsoft.com/office/drawing/2014/main" id="{78DDB429-C86A-5018-E2ED-86A14E476C3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0694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141397863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group of purple circles&#10;&#10;Description automatically generated">
            <a:extLst>
              <a:ext uri="{FF2B5EF4-FFF2-40B4-BE49-F238E27FC236}">
                <a16:creationId xmlns:a16="http://schemas.microsoft.com/office/drawing/2014/main" id="{9CBF0C1F-CBB4-6D1B-A92D-3F184D00AD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9" name="Picture 8" descr="A colorful squares with crosses&#10;&#10;Description automatically generated with medium confidence">
            <a:extLst>
              <a:ext uri="{FF2B5EF4-FFF2-40B4-BE49-F238E27FC236}">
                <a16:creationId xmlns:a16="http://schemas.microsoft.com/office/drawing/2014/main" id="{D70F3AA5-052F-03B0-1971-E983441FF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1" name="Picture 10" descr="A white line drawing on a black background&#10;&#10;Description automatically generated">
            <a:extLst>
              <a:ext uri="{FF2B5EF4-FFF2-40B4-BE49-F238E27FC236}">
                <a16:creationId xmlns:a16="http://schemas.microsoft.com/office/drawing/2014/main" id="{984B6CB8-E0E6-9A0B-EB2C-A9BC6012E2A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7" name="Picture 16" descr="A white text on a black background&#10;&#10;Description automatically generated">
            <a:extLst>
              <a:ext uri="{FF2B5EF4-FFF2-40B4-BE49-F238E27FC236}">
                <a16:creationId xmlns:a16="http://schemas.microsoft.com/office/drawing/2014/main" id="{E6A239B6-0A64-5DCE-DA38-E3DE04C9FAC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pic>
        <p:nvPicPr>
          <p:cNvPr id="18" name="Picture 17" descr="A black background with white text&#10;&#10;Description automatically generated">
            <a:extLst>
              <a:ext uri="{FF2B5EF4-FFF2-40B4-BE49-F238E27FC236}">
                <a16:creationId xmlns:a16="http://schemas.microsoft.com/office/drawing/2014/main" id="{DE18533C-1B59-0039-FA36-F226CB16475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6" name="Picture 5" descr="A nurse and a person in a wheelchair&#10;&#10;Description automatically generated">
            <a:extLst>
              <a:ext uri="{FF2B5EF4-FFF2-40B4-BE49-F238E27FC236}">
                <a16:creationId xmlns:a16="http://schemas.microsoft.com/office/drawing/2014/main" id="{C62CBA5C-7500-4E61-7D41-89101E96407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pic>
        <p:nvPicPr>
          <p:cNvPr id="16" name="Picture 15" descr="A black and white background&#10;&#10;Description automatically generated">
            <a:extLst>
              <a:ext uri="{FF2B5EF4-FFF2-40B4-BE49-F238E27FC236}">
                <a16:creationId xmlns:a16="http://schemas.microsoft.com/office/drawing/2014/main" id="{AAF256E0-4454-1D91-FF1F-9DDB6DE886E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02878" y="4352034"/>
            <a:ext cx="15374419" cy="2384378"/>
          </a:xfrm>
          <a:prstGeom prst="rect">
            <a:avLst/>
          </a:prstGeom>
        </p:spPr>
      </p:pic>
    </p:spTree>
    <p:extLst>
      <p:ext uri="{BB962C8B-B14F-4D97-AF65-F5344CB8AC3E}">
        <p14:creationId xmlns:p14="http://schemas.microsoft.com/office/powerpoint/2010/main" val="32570133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close up of a yellow background&#10;&#10;Description automatically generated">
            <a:extLst>
              <a:ext uri="{FF2B5EF4-FFF2-40B4-BE49-F238E27FC236}">
                <a16:creationId xmlns:a16="http://schemas.microsoft.com/office/drawing/2014/main" id="{48E527E4-D440-0126-72A8-266DDEDC5B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6" name="Picture 5" descr="A group of circles on a black background&#10;&#10;Description automatically generated">
            <a:extLst>
              <a:ext uri="{FF2B5EF4-FFF2-40B4-BE49-F238E27FC236}">
                <a16:creationId xmlns:a16="http://schemas.microsoft.com/office/drawing/2014/main" id="{0CC922EF-4248-7995-8DC5-60C12CD776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8" name="Picture 7" descr="A yellow and black circle with lines&#10;&#10;Description automatically generated">
            <a:extLst>
              <a:ext uri="{FF2B5EF4-FFF2-40B4-BE49-F238E27FC236}">
                <a16:creationId xmlns:a16="http://schemas.microsoft.com/office/drawing/2014/main" id="{99B6DFA8-814D-2A5A-07A0-9BE05EAB5C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10" name="Slide Number Placeholder 1">
            <a:extLst>
              <a:ext uri="{FF2B5EF4-FFF2-40B4-BE49-F238E27FC236}">
                <a16:creationId xmlns:a16="http://schemas.microsoft.com/office/drawing/2014/main" id="{D4B112E4-2164-0CA2-F99E-706AE4F1D57E}"/>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pic>
        <p:nvPicPr>
          <p:cNvPr id="12" name="Picture 11" descr="A white lines on a black background&#10;&#10;Description automatically generated">
            <a:extLst>
              <a:ext uri="{FF2B5EF4-FFF2-40B4-BE49-F238E27FC236}">
                <a16:creationId xmlns:a16="http://schemas.microsoft.com/office/drawing/2014/main" id="{D274C76C-F366-5AC6-4F06-056212BF5F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20" name="Picture 19" descr="A person smiling with a tablet&#10;&#10;Description automatically generated">
            <a:extLst>
              <a:ext uri="{FF2B5EF4-FFF2-40B4-BE49-F238E27FC236}">
                <a16:creationId xmlns:a16="http://schemas.microsoft.com/office/drawing/2014/main" id="{7FCB76DB-628F-A0E6-BCF5-2273D9C7141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21" name="Picture 20" descr="A black background with white text&#10;&#10;Description automatically generated">
            <a:extLst>
              <a:ext uri="{FF2B5EF4-FFF2-40B4-BE49-F238E27FC236}">
                <a16:creationId xmlns:a16="http://schemas.microsoft.com/office/drawing/2014/main" id="{C0FFB935-1E49-E8EB-EE80-3A8C7B3FDEF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22" name="Picture 21" descr="A white text on a black background&#10;&#10;Description automatically generated">
            <a:extLst>
              <a:ext uri="{FF2B5EF4-FFF2-40B4-BE49-F238E27FC236}">
                <a16:creationId xmlns:a16="http://schemas.microsoft.com/office/drawing/2014/main" id="{FE8A8F75-8610-B262-0C0B-B083629838A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36354211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The Great State of Washington: The Story of FHIR Saga</a:t>
            </a:r>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43375921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A6BD17-A088-FFBF-8B9E-045D5422D217}"/>
              </a:ext>
            </a:extLst>
          </p:cNvPr>
          <p:cNvSpPr>
            <a:spLocks noGrp="1"/>
          </p:cNvSpPr>
          <p:nvPr>
            <p:ph type="sldNum" sz="quarter" idx="10"/>
          </p:nvPr>
        </p:nvSpPr>
        <p:spPr/>
        <p:txBody>
          <a:body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CBBB08E3-3CC6-C799-F4E2-924D66A69841}"/>
              </a:ext>
            </a:extLst>
          </p:cNvPr>
          <p:cNvSpPr>
            <a:spLocks noGrp="1"/>
          </p:cNvSpPr>
          <p:nvPr>
            <p:ph type="ftr" sz="quarter" idx="11"/>
          </p:nvPr>
        </p:nvSpPr>
        <p:spPr/>
        <p:txBody>
          <a:bodyPr/>
          <a:lstStyle/>
          <a:p>
            <a:r>
              <a:rPr lang="en-US"/>
              <a:t>The Great State of Washington: The Story of FHIR Saga</a:t>
            </a:r>
          </a:p>
        </p:txBody>
      </p:sp>
      <p:pic>
        <p:nvPicPr>
          <p:cNvPr id="14" name="Picture 13" descr="A purple and blue gradient&#10;&#10;Description automatically generated">
            <a:extLst>
              <a:ext uri="{FF2B5EF4-FFF2-40B4-BE49-F238E27FC236}">
                <a16:creationId xmlns:a16="http://schemas.microsoft.com/office/drawing/2014/main" id="{70538B83-B0A5-6CD3-C2EB-4AE652215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colorful gradient on a black background&#10;&#10;Description automatically generated">
            <a:extLst>
              <a:ext uri="{FF2B5EF4-FFF2-40B4-BE49-F238E27FC236}">
                <a16:creationId xmlns:a16="http://schemas.microsoft.com/office/drawing/2014/main" id="{43F2DFA9-6BE4-0D02-F3EE-1ECB0AA2A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C1617B43-01CB-49D1-F45B-C8A4ED7DAF8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18" name="Picture 17" descr="A person in a white coat holding a tablet&#10;&#10;Description automatically generated">
            <a:extLst>
              <a:ext uri="{FF2B5EF4-FFF2-40B4-BE49-F238E27FC236}">
                <a16:creationId xmlns:a16="http://schemas.microsoft.com/office/drawing/2014/main" id="{99A102EE-388D-6542-3567-7FC2ED480E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9" name="Picture 18" descr="A white crosses on a black background&#10;&#10;Description automatically generated">
            <a:extLst>
              <a:ext uri="{FF2B5EF4-FFF2-40B4-BE49-F238E27FC236}">
                <a16:creationId xmlns:a16="http://schemas.microsoft.com/office/drawing/2014/main" id="{FC6CCAEA-0988-1D65-6ABE-827B27846F0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20" name="Picture 19" descr="A black background with white text&#10;&#10;Description automatically generated">
            <a:extLst>
              <a:ext uri="{FF2B5EF4-FFF2-40B4-BE49-F238E27FC236}">
                <a16:creationId xmlns:a16="http://schemas.microsoft.com/office/drawing/2014/main" id="{27A24A99-0E32-54C6-EC07-A538A9EE475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77D1F139-F43E-3DE6-D60F-9A8CEB8614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5" name="Slide Number Placeholder 1">
            <a:extLst>
              <a:ext uri="{FF2B5EF4-FFF2-40B4-BE49-F238E27FC236}">
                <a16:creationId xmlns:a16="http://schemas.microsoft.com/office/drawing/2014/main" id="{37A29BAD-C81E-8118-5ED1-89EB0A333712}"/>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264336109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The Great State of Washington: The Story of FHIR Saga</a:t>
            </a:r>
          </a:p>
        </p:txBody>
      </p:sp>
      <p:pic>
        <p:nvPicPr>
          <p:cNvPr id="5" name="Picture 4" descr="A colorful squares with crosses&#10;&#10;Description automatically generated with medium confidence">
            <a:extLst>
              <a:ext uri="{FF2B5EF4-FFF2-40B4-BE49-F238E27FC236}">
                <a16:creationId xmlns:a16="http://schemas.microsoft.com/office/drawing/2014/main" id="{24DD71F4-6805-5DF8-B4AD-C8B2BBE55C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64BEECD8-989F-0C21-447A-394CC5E926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82721676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The Great State of Washington: The Story of FHIR Saga</a:t>
            </a:r>
          </a:p>
        </p:txBody>
      </p:sp>
      <p:pic>
        <p:nvPicPr>
          <p:cNvPr id="12" name="Picture 11" descr="A blue circle with black background&#10;&#10;Description automatically generated">
            <a:extLst>
              <a:ext uri="{FF2B5EF4-FFF2-40B4-BE49-F238E27FC236}">
                <a16:creationId xmlns:a16="http://schemas.microsoft.com/office/drawing/2014/main" id="{D15FF975-4FDF-B603-8055-21112A36A1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B72A9965-89F6-75FA-4294-8D6B6CF3E6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399071972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The Great State of Washington: The Story of FHIR Saga</a:t>
            </a:r>
          </a:p>
        </p:txBody>
      </p:sp>
      <p:pic>
        <p:nvPicPr>
          <p:cNvPr id="5" name="Picture 4" descr="A blue dots in a circle&#10;&#10;Description automatically generated">
            <a:extLst>
              <a:ext uri="{FF2B5EF4-FFF2-40B4-BE49-F238E27FC236}">
                <a16:creationId xmlns:a16="http://schemas.microsoft.com/office/drawing/2014/main" id="{85C70141-1BF6-1808-2A6D-86D4726475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EEB48334-E862-832F-3480-F63717CD0E3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a:p>
        </p:txBody>
      </p:sp>
    </p:spTree>
    <p:extLst>
      <p:ext uri="{BB962C8B-B14F-4D97-AF65-F5344CB8AC3E}">
        <p14:creationId xmlns:p14="http://schemas.microsoft.com/office/powerpoint/2010/main" val="799678539"/>
      </p:ext>
    </p:extLst>
  </p:cSld>
  <p:clrMapOvr>
    <a:masterClrMapping/>
  </p:clrMapOvr>
  <p:extLst>
    <p:ext uri="{DCECCB84-F9BA-43D5-87BE-67443E8EF086}">
      <p15:sldGuideLst xmlns:p15="http://schemas.microsoft.com/office/powerpoint/2012/main"/>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a:p>
        </p:txBody>
      </p:sp>
      <p:pic>
        <p:nvPicPr>
          <p:cNvPr id="7" name="Picture 6" descr="A cross with lines on it&#10;&#10;Description automatically generated with medium confidence">
            <a:extLst>
              <a:ext uri="{FF2B5EF4-FFF2-40B4-BE49-F238E27FC236}">
                <a16:creationId xmlns:a16="http://schemas.microsoft.com/office/drawing/2014/main" id="{8B8B2308-F10E-0EF2-8F1B-E8ADBA87E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EBD3973-CCE8-928E-00C2-C41FC5A5FF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398488189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The Great State of Washington: The Story of FHIR Saga</a:t>
            </a:r>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237976652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4683752"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The Great State of Washington: The Story of FHIR Saga</a:t>
            </a:r>
          </a:p>
        </p:txBody>
      </p:sp>
      <p:pic>
        <p:nvPicPr>
          <p:cNvPr id="9" name="Picture 8" descr="A blue circle with black background&#10;&#10;Description automatically generated">
            <a:extLst>
              <a:ext uri="{FF2B5EF4-FFF2-40B4-BE49-F238E27FC236}">
                <a16:creationId xmlns:a16="http://schemas.microsoft.com/office/drawing/2014/main" id="{DFCD69B5-5F94-9309-49FE-C3C4D62A81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70224D16-3E76-965F-6BA3-DC6631B40B4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400406609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The Great State of Washington: The Story of FHIR Saga</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2A9DFABF-0EA7-713B-8502-D052AADCA6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5BBF355B-2001-40D6-68CA-41D2CEA666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258754622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The Great State of Washington: The Story of FHIR Saga</a:t>
            </a:r>
          </a:p>
        </p:txBody>
      </p:sp>
      <p:pic>
        <p:nvPicPr>
          <p:cNvPr id="6" name="Picture 5" descr="A cross with lines on it&#10;&#10;Description automatically generated with medium confidence">
            <a:extLst>
              <a:ext uri="{FF2B5EF4-FFF2-40B4-BE49-F238E27FC236}">
                <a16:creationId xmlns:a16="http://schemas.microsoft.com/office/drawing/2014/main" id="{C6713FDF-94E5-DF68-2A89-6823DD1E4B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07E2EA17-FFF3-0E8E-3CEA-E36BAF090C1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277082223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The Great State of Washington: The Story of FHIR Saga</a:t>
            </a:r>
          </a:p>
        </p:txBody>
      </p:sp>
      <p:pic>
        <p:nvPicPr>
          <p:cNvPr id="7" name="Picture 6" descr="A cross with blue and pink lines&#10;&#10;Description automatically generated">
            <a:extLst>
              <a:ext uri="{FF2B5EF4-FFF2-40B4-BE49-F238E27FC236}">
                <a16:creationId xmlns:a16="http://schemas.microsoft.com/office/drawing/2014/main" id="{7F90E49B-F936-ACED-B704-8095B88C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A63C4EB9-C260-96C3-8060-2AEC859AEA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29454958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4683752"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The Great State of Washington: The Story of FHIR Saga</a:t>
            </a:r>
          </a:p>
        </p:txBody>
      </p:sp>
      <p:pic>
        <p:nvPicPr>
          <p:cNvPr id="9" name="Picture 8" descr="A blue circle with black background&#10;&#10;Description automatically generated">
            <a:extLst>
              <a:ext uri="{FF2B5EF4-FFF2-40B4-BE49-F238E27FC236}">
                <a16:creationId xmlns:a16="http://schemas.microsoft.com/office/drawing/2014/main" id="{DFCD69B5-5F94-9309-49FE-C3C4D62A81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70224D16-3E76-965F-6BA3-DC6631B40B4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60411355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E6472470-AA7F-2568-8C08-657B05350C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7776C9D-CB75-D198-A6EA-E50C6757F34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414044893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The Great State of Washington: The Story of FHIR Saga</a:t>
            </a:r>
          </a:p>
        </p:txBody>
      </p:sp>
      <p:pic>
        <p:nvPicPr>
          <p:cNvPr id="11" name="Picture 10" descr="A blue dots in a circle&#10;&#10;Description automatically generated">
            <a:extLst>
              <a:ext uri="{FF2B5EF4-FFF2-40B4-BE49-F238E27FC236}">
                <a16:creationId xmlns:a16="http://schemas.microsoft.com/office/drawing/2014/main" id="{E721ED6C-51B6-517D-1AC4-0BA09ECC46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C270A153-6AE5-7F4D-8C24-707343A3AA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397660144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The Great State of Washington: The Story of FHIR Saga</a:t>
            </a:r>
          </a:p>
        </p:txBody>
      </p:sp>
      <p:pic>
        <p:nvPicPr>
          <p:cNvPr id="4" name="Picture 3" descr="A blue circle with black background&#10;&#10;Description automatically generated">
            <a:extLst>
              <a:ext uri="{FF2B5EF4-FFF2-40B4-BE49-F238E27FC236}">
                <a16:creationId xmlns:a16="http://schemas.microsoft.com/office/drawing/2014/main" id="{62B63E30-431D-C409-8E77-702F1BB8B0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333775AB-767B-15C6-149B-354E26E1FD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84880740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The Great State of Washington: The Story of FHIR Saga</a:t>
            </a:r>
          </a:p>
        </p:txBody>
      </p:sp>
      <p:pic>
        <p:nvPicPr>
          <p:cNvPr id="8" name="Picture 7" descr="A cross with lines on it&#10;&#10;Description automatically generated with medium confidence">
            <a:extLst>
              <a:ext uri="{FF2B5EF4-FFF2-40B4-BE49-F238E27FC236}">
                <a16:creationId xmlns:a16="http://schemas.microsoft.com/office/drawing/2014/main" id="{94D15CE9-4FDC-23E8-2481-6108493947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1EDC66F1-1F3C-2296-F7AE-B136356F61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160035909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The Great State of Washington: The Story of FHIR Saga</a:t>
            </a:r>
          </a:p>
        </p:txBody>
      </p:sp>
      <p:pic>
        <p:nvPicPr>
          <p:cNvPr id="5" name="Picture 4" descr="A yellow and black circle with lines&#10;&#10;Description automatically generated">
            <a:extLst>
              <a:ext uri="{FF2B5EF4-FFF2-40B4-BE49-F238E27FC236}">
                <a16:creationId xmlns:a16="http://schemas.microsoft.com/office/drawing/2014/main" id="{123CD8A0-11B4-17D8-22CE-753F21120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DFE511AA-1BF4-CF9A-6E02-E5D8D18B92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11269819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The Great State of Washington: The Story of FHIR Saga</a:t>
            </a:r>
          </a:p>
        </p:txBody>
      </p:sp>
      <p:pic>
        <p:nvPicPr>
          <p:cNvPr id="4" name="Picture 3" descr="A yellow and black circle with lines&#10;&#10;Description automatically generated">
            <a:extLst>
              <a:ext uri="{FF2B5EF4-FFF2-40B4-BE49-F238E27FC236}">
                <a16:creationId xmlns:a16="http://schemas.microsoft.com/office/drawing/2014/main" id="{7EEFC56A-B235-C4B8-E436-96070B8EEA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7BEACFE-9C3A-3E71-7872-CAFD0A86DF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417533125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The Great State of Washington: The Story of FHIR Saga</a:t>
            </a:r>
          </a:p>
        </p:txBody>
      </p:sp>
      <p:pic>
        <p:nvPicPr>
          <p:cNvPr id="11" name="Picture 10" descr="A cross with blue and pink lines&#10;&#10;Description automatically generated">
            <a:extLst>
              <a:ext uri="{FF2B5EF4-FFF2-40B4-BE49-F238E27FC236}">
                <a16:creationId xmlns:a16="http://schemas.microsoft.com/office/drawing/2014/main" id="{7822865B-D5E2-FDBF-16D2-F1BAAB8A7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FE8D14EC-B4D7-87E6-E7FD-AF49B403C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282870808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78485449-2D56-1313-D31A-1B11172D8E8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2">
            <a:extLst>
              <a:ext uri="{FF2B5EF4-FFF2-40B4-BE49-F238E27FC236}">
                <a16:creationId xmlns:a16="http://schemas.microsoft.com/office/drawing/2014/main" id="{BDB9A4C8-374F-32A2-66D7-65925CAB3A0B}"/>
              </a:ext>
            </a:extLst>
          </p:cNvPr>
          <p:cNvSpPr>
            <a:spLocks noGrp="1"/>
          </p:cNvSpPr>
          <p:nvPr>
            <p:ph type="ftr" sz="quarter" idx="10"/>
          </p:nvPr>
        </p:nvSpPr>
        <p:spPr>
          <a:xfrm>
            <a:off x="507420" y="91227"/>
            <a:ext cx="10570781" cy="365125"/>
          </a:xfrm>
        </p:spPr>
        <p:txBody>
          <a:bodyPr/>
          <a:lstStyle>
            <a:lvl1pPr>
              <a:defRPr>
                <a:solidFill>
                  <a:schemeClr val="bg1"/>
                </a:solidFill>
              </a:defRPr>
            </a:lvl1pPr>
          </a:lstStyle>
          <a:p>
            <a:r>
              <a:rPr lang="en-US"/>
              <a:t>The Great State of Washington: The Story of FHIR Saga</a:t>
            </a:r>
          </a:p>
        </p:txBody>
      </p:sp>
      <p:pic>
        <p:nvPicPr>
          <p:cNvPr id="22" name="Picture 21" descr="A black circle with white lines&#10;&#10;Description automatically generated">
            <a:extLst>
              <a:ext uri="{FF2B5EF4-FFF2-40B4-BE49-F238E27FC236}">
                <a16:creationId xmlns:a16="http://schemas.microsoft.com/office/drawing/2014/main" id="{0856414C-062E-7D30-04D6-499635EC16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23" name="Picture 22" descr="A black background with yellow circles and circles&#10;&#10;Description automatically generated">
            <a:extLst>
              <a:ext uri="{FF2B5EF4-FFF2-40B4-BE49-F238E27FC236}">
                <a16:creationId xmlns:a16="http://schemas.microsoft.com/office/drawing/2014/main" id="{E32011CF-8B58-B978-D2FC-C1DD7E9E63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332619833"/>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The Great State of Washington: The Story of FHIR Saga</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9" name="Picture 8" descr="A blue circle with black background&#10;&#10;Description automatically generated">
            <a:extLst>
              <a:ext uri="{FF2B5EF4-FFF2-40B4-BE49-F238E27FC236}">
                <a16:creationId xmlns:a16="http://schemas.microsoft.com/office/drawing/2014/main" id="{B9CF822F-4368-8EDF-4F59-9D86792FAE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6" name="Picture 15" descr="A blue circles and circles on a black background&#10;&#10;Description automatically generated">
            <a:extLst>
              <a:ext uri="{FF2B5EF4-FFF2-40B4-BE49-F238E27FC236}">
                <a16:creationId xmlns:a16="http://schemas.microsoft.com/office/drawing/2014/main" id="{7F8FAD05-A45C-BF3B-7BD8-10D2F538BB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3047743593"/>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10" name="Picture 9" descr="A blue dots in a circle&#10;&#10;Description automatically generated">
            <a:extLst>
              <a:ext uri="{FF2B5EF4-FFF2-40B4-BE49-F238E27FC236}">
                <a16:creationId xmlns:a16="http://schemas.microsoft.com/office/drawing/2014/main" id="{B32FA7EF-C13D-9578-6FDC-966EAD9D09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3" name="Picture 12" descr="A blue circles and circles on a black background&#10;&#10;Description automatically generated">
            <a:extLst>
              <a:ext uri="{FF2B5EF4-FFF2-40B4-BE49-F238E27FC236}">
                <a16:creationId xmlns:a16="http://schemas.microsoft.com/office/drawing/2014/main" id="{76AE8653-6010-8413-6830-4A54CEC8214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3229280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The Great State of Washington: The Story of FHIR Saga</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2A9DFABF-0EA7-713B-8502-D052AADCA6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5BBF355B-2001-40D6-68CA-41D2CEA666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215591037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A28822-4A94-1CB7-7436-1341A412E384}"/>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63CCAAB-E760-772B-6AD6-6B4F274545D5}"/>
              </a:ext>
            </a:extLst>
          </p:cNvPr>
          <p:cNvSpPr/>
          <p:nvPr userDrawn="1"/>
        </p:nvSpPr>
        <p:spPr>
          <a:xfrm>
            <a:off x="-215899" y="-478113"/>
            <a:ext cx="12620240" cy="90515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8" name="Picture 7" descr="A white text on a black background&#10;&#10;Description automatically generated">
            <a:extLst>
              <a:ext uri="{FF2B5EF4-FFF2-40B4-BE49-F238E27FC236}">
                <a16:creationId xmlns:a16="http://schemas.microsoft.com/office/drawing/2014/main" id="{AC0AA2F5-E7C2-0052-8894-FEA41C67F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1" name="Picture 10" descr="A black circle with white lines&#10;&#10;Description automatically generated">
            <a:extLst>
              <a:ext uri="{FF2B5EF4-FFF2-40B4-BE49-F238E27FC236}">
                <a16:creationId xmlns:a16="http://schemas.microsoft.com/office/drawing/2014/main" id="{37245974-FE6C-A655-8CF1-B4A9F9734E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60772F15-D660-242C-11F3-5832AC5D0E0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23348839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6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close up of a colorful background&#10;&#10;Description automatically generated">
            <a:extLst>
              <a:ext uri="{FF2B5EF4-FFF2-40B4-BE49-F238E27FC236}">
                <a16:creationId xmlns:a16="http://schemas.microsoft.com/office/drawing/2014/main" id="{FDD3223D-313E-935E-47F8-DDC692F04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1" name="Picture 10" descr="A white text on a black background&#10;&#10;Description automatically generated">
            <a:extLst>
              <a:ext uri="{FF2B5EF4-FFF2-40B4-BE49-F238E27FC236}">
                <a16:creationId xmlns:a16="http://schemas.microsoft.com/office/drawing/2014/main" id="{0FECF4FF-70B0-F8A2-4772-3F35715118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10" name="Picture 9" descr="A cross with blue and pink lines&#10;&#10;Description automatically generated">
            <a:extLst>
              <a:ext uri="{FF2B5EF4-FFF2-40B4-BE49-F238E27FC236}">
                <a16:creationId xmlns:a16="http://schemas.microsoft.com/office/drawing/2014/main" id="{5637C338-5954-2173-BA0F-E87FA89C84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E9E870AD-3C5E-86FB-9FEC-680233FA11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276664910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0AC45744-7824-B63C-BF6D-74A64FA654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DF1016A6-926F-BE4A-8165-A05454ECA4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12" name="Picture 11" descr="A black circle with white lines&#10;&#10;Description automatically generated">
            <a:extLst>
              <a:ext uri="{FF2B5EF4-FFF2-40B4-BE49-F238E27FC236}">
                <a16:creationId xmlns:a16="http://schemas.microsoft.com/office/drawing/2014/main" id="{2519275D-B3D1-ED00-BD6F-97D12CFB028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5" name="Picture 14" descr="A black background with yellow circles and circles&#10;&#10;Description automatically generated">
            <a:extLst>
              <a:ext uri="{FF2B5EF4-FFF2-40B4-BE49-F238E27FC236}">
                <a16:creationId xmlns:a16="http://schemas.microsoft.com/office/drawing/2014/main" id="{F9008E31-9B8F-356B-8A87-1C0A1B83275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240623753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yellow background&#10;&#10;Description automatically generated">
            <a:extLst>
              <a:ext uri="{FF2B5EF4-FFF2-40B4-BE49-F238E27FC236}">
                <a16:creationId xmlns:a16="http://schemas.microsoft.com/office/drawing/2014/main" id="{6ED795F0-F3A6-9727-8F10-BD2AB73A9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sp>
        <p:nvSpPr>
          <p:cNvPr id="8" name="Title 1">
            <a:extLst>
              <a:ext uri="{FF2B5EF4-FFF2-40B4-BE49-F238E27FC236}">
                <a16:creationId xmlns:a16="http://schemas.microsoft.com/office/drawing/2014/main" id="{31CAB4DE-A24A-F0FD-0289-93B9F5E5CD3C}"/>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11" name="Picture 10" descr="A blue dots in a circle&#10;&#10;Description automatically generated">
            <a:extLst>
              <a:ext uri="{FF2B5EF4-FFF2-40B4-BE49-F238E27FC236}">
                <a16:creationId xmlns:a16="http://schemas.microsoft.com/office/drawing/2014/main" id="{D8BB6C1A-0DD8-693F-7DD2-B787E0D324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A109599A-35AD-35CD-C180-FBE6E5CA7F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427881156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The Great State of Washington: The Story of FHIR Saga</a:t>
            </a:r>
          </a:p>
        </p:txBody>
      </p:sp>
      <p:pic>
        <p:nvPicPr>
          <p:cNvPr id="23" name="Picture 22" descr="A cross with blue and pink lines&#10;&#10;Description automatically generated">
            <a:extLst>
              <a:ext uri="{FF2B5EF4-FFF2-40B4-BE49-F238E27FC236}">
                <a16:creationId xmlns:a16="http://schemas.microsoft.com/office/drawing/2014/main" id="{1DD013AF-81CC-2BF8-AC07-AB2D4D9CD6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26" name="Picture 25" descr="A blue circles and circles on a black background&#10;&#10;Description automatically generated">
            <a:extLst>
              <a:ext uri="{FF2B5EF4-FFF2-40B4-BE49-F238E27FC236}">
                <a16:creationId xmlns:a16="http://schemas.microsoft.com/office/drawing/2014/main" id="{C4FA2FAA-E5C0-29F0-1682-83A8C5ADB9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319896153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3" name="Picture 2" descr="A black circle with white lines&#10;&#10;Description automatically generated">
            <a:extLst>
              <a:ext uri="{FF2B5EF4-FFF2-40B4-BE49-F238E27FC236}">
                <a16:creationId xmlns:a16="http://schemas.microsoft.com/office/drawing/2014/main" id="{30458D4F-1C8C-1FB9-FCB0-CB23E31BC9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03FBF9CA-D126-9EA4-DCF7-9C213C743D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347511811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75225137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13703406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The Great State of Washington: The Story of FHIR Saga</a:t>
            </a:r>
          </a:p>
        </p:txBody>
      </p:sp>
      <p:pic>
        <p:nvPicPr>
          <p:cNvPr id="9" name="Picture 8" descr="A yellow and black circle with lines&#10;&#10;Description automatically generated">
            <a:extLst>
              <a:ext uri="{FF2B5EF4-FFF2-40B4-BE49-F238E27FC236}">
                <a16:creationId xmlns:a16="http://schemas.microsoft.com/office/drawing/2014/main" id="{29B9EB0D-807A-C583-ABBB-E1AB938941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C85F18D2-B968-144D-0171-2B3720889B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282586690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The Great State of Washington: The Story of FHIR Saga</a:t>
            </a:r>
          </a:p>
        </p:txBody>
      </p:sp>
      <p:pic>
        <p:nvPicPr>
          <p:cNvPr id="9" name="Picture 8" descr="A colorful squares with crosses&#10;&#10;Description automatically generated with medium confidence">
            <a:extLst>
              <a:ext uri="{FF2B5EF4-FFF2-40B4-BE49-F238E27FC236}">
                <a16:creationId xmlns:a16="http://schemas.microsoft.com/office/drawing/2014/main" id="{D551D462-6983-5188-9355-7AC2388F7E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6D7D221-E5DD-5946-1D68-95BC049C57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2997097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The Great State of Washington: The Story of FHIR Saga</a:t>
            </a:r>
          </a:p>
        </p:txBody>
      </p:sp>
      <p:pic>
        <p:nvPicPr>
          <p:cNvPr id="6" name="Picture 5" descr="A cross with lines on it&#10;&#10;Description automatically generated with medium confidence">
            <a:extLst>
              <a:ext uri="{FF2B5EF4-FFF2-40B4-BE49-F238E27FC236}">
                <a16:creationId xmlns:a16="http://schemas.microsoft.com/office/drawing/2014/main" id="{C6713FDF-94E5-DF68-2A89-6823DD1E4B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07E2EA17-FFF3-0E8E-3CEA-E36BAF090C1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203374319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9E8CF4B2-5315-1DF4-B8CB-AAB8C657AC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E678F654-AC81-576F-CA73-C6587D5FC5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286870766"/>
      </p:ext>
    </p:extLst>
  </p:cSld>
  <p:clrMapOvr>
    <a:masterClrMapping/>
  </p:clrMapOvr>
  <p:extLst>
    <p:ext uri="{DCECCB84-F9BA-43D5-87BE-67443E8EF086}">
      <p15:sldGuideLst xmlns:p15="http://schemas.microsoft.com/office/powerpoint/2012/main"/>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The Great State of Washington: The Story of FHIR Saga</a:t>
            </a:r>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D07DC6DB-085F-7FC8-80D7-EA803BD7BD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1989D187-6493-30C5-ECF7-51C9E9038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09723108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The Great State of Washington: The Story of FHIR Saga</a:t>
            </a:r>
          </a:p>
        </p:txBody>
      </p:sp>
      <p:pic>
        <p:nvPicPr>
          <p:cNvPr id="7" name="Picture 6" descr="A colorful squares with crosses&#10;&#10;Description automatically generated with medium confidence">
            <a:extLst>
              <a:ext uri="{FF2B5EF4-FFF2-40B4-BE49-F238E27FC236}">
                <a16:creationId xmlns:a16="http://schemas.microsoft.com/office/drawing/2014/main" id="{FF1F78E3-0810-6A0F-BD9A-3302FA72D0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08C2C26-29FA-725F-605C-FE087FA1F00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318748701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pic>
        <p:nvPicPr>
          <p:cNvPr id="9" name="Picture 8" descr="A yellow and black circle with lines&#10;&#10;Description automatically generated">
            <a:extLst>
              <a:ext uri="{FF2B5EF4-FFF2-40B4-BE49-F238E27FC236}">
                <a16:creationId xmlns:a16="http://schemas.microsoft.com/office/drawing/2014/main" id="{4A0F088F-2DE4-AD4D-561C-1A4D1A2313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B709FA2D-927F-3BAB-C95F-6D4C27ADBE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The Great State of Washington: The Story of FHIR Saga</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94264" y="1185266"/>
            <a:ext cx="5735736" cy="4822460"/>
          </a:xfrm>
          <a:prstGeom prst="rect">
            <a:avLst/>
          </a:prstGeom>
        </p:spPr>
      </p:pic>
      <p:sp>
        <p:nvSpPr>
          <p:cNvPr id="11" name="Picture Placeholder 4"/>
          <p:cNvSpPr>
            <a:spLocks noGrp="1"/>
          </p:cNvSpPr>
          <p:nvPr>
            <p:ph type="pic" sz="quarter" idx="14"/>
          </p:nvPr>
        </p:nvSpPr>
        <p:spPr>
          <a:xfrm>
            <a:off x="5908538"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183469288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pic>
        <p:nvPicPr>
          <p:cNvPr id="7" name="Picture 6" descr="A blue dots in a circle&#10;&#10;Description automatically generated">
            <a:extLst>
              <a:ext uri="{FF2B5EF4-FFF2-40B4-BE49-F238E27FC236}">
                <a16:creationId xmlns:a16="http://schemas.microsoft.com/office/drawing/2014/main" id="{80AD1A77-D8A3-4761-79AC-8F0C7FEA1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4139A9E-A7A8-1597-2BB9-4DF6111BF0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The Great State of Washington: The Story of FHIR Saga</a:t>
            </a: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023" y="1277828"/>
            <a:ext cx="7470157" cy="4386036"/>
          </a:xfrm>
          <a:prstGeom prst="rect">
            <a:avLst/>
          </a:prstGeom>
        </p:spPr>
      </p:pic>
      <p:sp>
        <p:nvSpPr>
          <p:cNvPr id="11" name="Picture Placeholder 4"/>
          <p:cNvSpPr>
            <a:spLocks noGrp="1"/>
          </p:cNvSpPr>
          <p:nvPr>
            <p:ph type="pic" sz="quarter" idx="14"/>
          </p:nvPr>
        </p:nvSpPr>
        <p:spPr>
          <a:xfrm>
            <a:off x="539885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121927076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The Great State of Washington: The Story of FHIR Saga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cross with lines on it&#10;&#10;Description automatically generated with medium confidence">
            <a:extLst>
              <a:ext uri="{FF2B5EF4-FFF2-40B4-BE49-F238E27FC236}">
                <a16:creationId xmlns:a16="http://schemas.microsoft.com/office/drawing/2014/main" id="{A4967D7D-C0F9-68E8-6D10-3A6F492BD9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EFF04FD6-BF85-3062-6839-D32C0A2CD9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251640210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6" name="Picture 5" descr="A colorful squares with crosses&#10;&#10;Description automatically generated with medium confidence">
            <a:extLst>
              <a:ext uri="{FF2B5EF4-FFF2-40B4-BE49-F238E27FC236}">
                <a16:creationId xmlns:a16="http://schemas.microsoft.com/office/drawing/2014/main" id="{AA6139BD-06D7-C608-A75C-A534D20B2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77D83D91-DEF8-60FF-2EBF-DCC31A154F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The Great State of Washington: The Story of FHIR Saga</a:t>
            </a:r>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1969116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The Great State of Washington: The Story of FHIR Saga</a:t>
            </a:r>
          </a:p>
        </p:txBody>
      </p:sp>
      <p:pic>
        <p:nvPicPr>
          <p:cNvPr id="12" name="Picture 11" descr="A cross with blue and pink lines&#10;&#10;Description automatically generated">
            <a:extLst>
              <a:ext uri="{FF2B5EF4-FFF2-40B4-BE49-F238E27FC236}">
                <a16:creationId xmlns:a16="http://schemas.microsoft.com/office/drawing/2014/main" id="{77615BEA-5C8D-7A58-1EEC-AD23BED9D34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13" name="Picture 12" descr="A black background with yellow circles and circles&#10;&#10;Description automatically generated">
            <a:extLst>
              <a:ext uri="{FF2B5EF4-FFF2-40B4-BE49-F238E27FC236}">
                <a16:creationId xmlns:a16="http://schemas.microsoft.com/office/drawing/2014/main" id="{78DDB429-C86A-5018-E2ED-86A14E476C3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47267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287453926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35947" y="160703"/>
            <a:ext cx="8474798" cy="8166062"/>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15827" y="-573262"/>
            <a:ext cx="3605689" cy="3671546"/>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103620" y="5002765"/>
            <a:ext cx="4326380" cy="1119876"/>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white line drawing on a black background&#10;&#10;Description automatically generated">
            <a:extLst>
              <a:ext uri="{FF2B5EF4-FFF2-40B4-BE49-F238E27FC236}">
                <a16:creationId xmlns:a16="http://schemas.microsoft.com/office/drawing/2014/main" id="{887E7345-2F25-E03D-61A2-2832E7EB769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6200000">
            <a:off x="10448359" y="1019919"/>
            <a:ext cx="3334519" cy="4156729"/>
          </a:xfrm>
          <a:prstGeom prst="rect">
            <a:avLst/>
          </a:prstGeom>
        </p:spPr>
      </p:pic>
    </p:spTree>
    <p:extLst>
      <p:ext uri="{BB962C8B-B14F-4D97-AF65-F5344CB8AC3E}">
        <p14:creationId xmlns:p14="http://schemas.microsoft.com/office/powerpoint/2010/main" val="10244685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The Great State of Washington: The Story of FHIR Saga</a:t>
            </a:r>
          </a:p>
        </p:txBody>
      </p:sp>
      <p:pic>
        <p:nvPicPr>
          <p:cNvPr id="7" name="Picture 6" descr="A cross with blue and pink lines&#10;&#10;Description automatically generated">
            <a:extLst>
              <a:ext uri="{FF2B5EF4-FFF2-40B4-BE49-F238E27FC236}">
                <a16:creationId xmlns:a16="http://schemas.microsoft.com/office/drawing/2014/main" id="{7F90E49B-F936-ACED-B704-8095B88C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A63C4EB9-C260-96C3-8060-2AEC859AEA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297878009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sp>
        <p:nvSpPr>
          <p:cNvPr id="4" name="Slide Number Placeholder 1">
            <a:extLst>
              <a:ext uri="{FF2B5EF4-FFF2-40B4-BE49-F238E27FC236}">
                <a16:creationId xmlns:a16="http://schemas.microsoft.com/office/drawing/2014/main" id="{A7A8B32F-4E89-3C2E-E28A-7AFDCBBC679B}"/>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9" name="Picture 8" descr="A white text on a black background&#10;&#10;Description automatically generated">
            <a:extLst>
              <a:ext uri="{FF2B5EF4-FFF2-40B4-BE49-F238E27FC236}">
                <a16:creationId xmlns:a16="http://schemas.microsoft.com/office/drawing/2014/main" id="{D5114287-9504-7FBE-436D-60A6350565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11" name="Picture 10" descr="A close up of a yellow background&#10;&#10;Description automatically generated">
            <a:extLst>
              <a:ext uri="{FF2B5EF4-FFF2-40B4-BE49-F238E27FC236}">
                <a16:creationId xmlns:a16="http://schemas.microsoft.com/office/drawing/2014/main" id="{B190C212-DE6A-47CB-5F71-6C697EF167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group of purple circles&#10;&#10;Description automatically generated">
            <a:extLst>
              <a:ext uri="{FF2B5EF4-FFF2-40B4-BE49-F238E27FC236}">
                <a16:creationId xmlns:a16="http://schemas.microsoft.com/office/drawing/2014/main" id="{F271DC0C-FCD5-D887-6C8D-519DA1B23F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16" name="Picture 15" descr="A colorful squares with crosses&#10;&#10;Description automatically generated with medium confidence">
            <a:extLst>
              <a:ext uri="{FF2B5EF4-FFF2-40B4-BE49-F238E27FC236}">
                <a16:creationId xmlns:a16="http://schemas.microsoft.com/office/drawing/2014/main" id="{708DEFB0-CADF-BF1E-E65E-080039E7000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ACBC46AD-2633-471F-0E9A-1426EBA7401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8" name="Picture 17" descr="A white text on a black background&#10;&#10;Description automatically generated">
            <a:extLst>
              <a:ext uri="{FF2B5EF4-FFF2-40B4-BE49-F238E27FC236}">
                <a16:creationId xmlns:a16="http://schemas.microsoft.com/office/drawing/2014/main" id="{CB798D5C-BF24-E56F-4B2A-97DC6AC7116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87262"/>
            <a:ext cx="2564388" cy="693710"/>
          </a:xfrm>
          <a:prstGeom prst="rect">
            <a:avLst/>
          </a:prstGeom>
        </p:spPr>
      </p:pic>
      <p:pic>
        <p:nvPicPr>
          <p:cNvPr id="19" name="Picture 18" descr="A black background with white text&#10;&#10;Description automatically generated">
            <a:extLst>
              <a:ext uri="{FF2B5EF4-FFF2-40B4-BE49-F238E27FC236}">
                <a16:creationId xmlns:a16="http://schemas.microsoft.com/office/drawing/2014/main" id="{A75DA63E-3467-1C46-40B1-CE4368CCBC6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20" name="Picture 19" descr="A nurse and a person in a wheelchair&#10;&#10;Description automatically generated">
            <a:extLst>
              <a:ext uri="{FF2B5EF4-FFF2-40B4-BE49-F238E27FC236}">
                <a16:creationId xmlns:a16="http://schemas.microsoft.com/office/drawing/2014/main" id="{93EC9B42-A3E7-32EF-7238-3C52F1C53C0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spTree>
    <p:extLst>
      <p:ext uri="{BB962C8B-B14F-4D97-AF65-F5344CB8AC3E}">
        <p14:creationId xmlns:p14="http://schemas.microsoft.com/office/powerpoint/2010/main" val="91753691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1" name="Slide Number Placeholder 1">
            <a:extLst>
              <a:ext uri="{FF2B5EF4-FFF2-40B4-BE49-F238E27FC236}">
                <a16:creationId xmlns:a16="http://schemas.microsoft.com/office/drawing/2014/main" id="{AD345938-FA88-39C3-5D11-ADFD126FF4F2}"/>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22" name="Footer Placeholder 3">
            <a:extLst>
              <a:ext uri="{FF2B5EF4-FFF2-40B4-BE49-F238E27FC236}">
                <a16:creationId xmlns:a16="http://schemas.microsoft.com/office/drawing/2014/main" id="{24F9B5AB-BEE8-D474-6386-BDD36CA72E5C}"/>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23" name="Picture 22" descr="A white text on a black background&#10;&#10;Description automatically generated">
            <a:extLst>
              <a:ext uri="{FF2B5EF4-FFF2-40B4-BE49-F238E27FC236}">
                <a16:creationId xmlns:a16="http://schemas.microsoft.com/office/drawing/2014/main" id="{C544D1C4-594A-A6F2-48A7-73FD50BAAB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24" name="Picture 23" descr="A close up of a yellow background&#10;&#10;Description automatically generated">
            <a:extLst>
              <a:ext uri="{FF2B5EF4-FFF2-40B4-BE49-F238E27FC236}">
                <a16:creationId xmlns:a16="http://schemas.microsoft.com/office/drawing/2014/main" id="{4E6DA71C-B5E2-B4AA-A502-B5D2901348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Picture 24" descr="A close up of a yellow background&#10;&#10;Description automatically generated">
            <a:extLst>
              <a:ext uri="{FF2B5EF4-FFF2-40B4-BE49-F238E27FC236}">
                <a16:creationId xmlns:a16="http://schemas.microsoft.com/office/drawing/2014/main" id="{BC080DB2-6188-455E-1F95-B60570021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26" name="Picture 25" descr="A group of circles on a black background&#10;&#10;Description automatically generated">
            <a:extLst>
              <a:ext uri="{FF2B5EF4-FFF2-40B4-BE49-F238E27FC236}">
                <a16:creationId xmlns:a16="http://schemas.microsoft.com/office/drawing/2014/main" id="{6C5FD9C6-24FD-6650-A2D1-36576DA3C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27" name="Picture 26" descr="A yellow and black circle with lines&#10;&#10;Description automatically generated">
            <a:extLst>
              <a:ext uri="{FF2B5EF4-FFF2-40B4-BE49-F238E27FC236}">
                <a16:creationId xmlns:a16="http://schemas.microsoft.com/office/drawing/2014/main" id="{360A0020-86C8-C6AC-3C25-5FEF1B365EB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28" name="Slide Number Placeholder 1">
            <a:extLst>
              <a:ext uri="{FF2B5EF4-FFF2-40B4-BE49-F238E27FC236}">
                <a16:creationId xmlns:a16="http://schemas.microsoft.com/office/drawing/2014/main" id="{9D58AB9E-C38B-E947-2531-15DFA6E90BED}"/>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pic>
        <p:nvPicPr>
          <p:cNvPr id="29" name="Picture 28" descr="A white lines on a black background&#10;&#10;Description automatically generated">
            <a:extLst>
              <a:ext uri="{FF2B5EF4-FFF2-40B4-BE49-F238E27FC236}">
                <a16:creationId xmlns:a16="http://schemas.microsoft.com/office/drawing/2014/main" id="{111D7567-D90F-93F8-C80A-060EF8BC4E1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30" name="Picture 29" descr="A person smiling with a tablet&#10;&#10;Description automatically generated">
            <a:extLst>
              <a:ext uri="{FF2B5EF4-FFF2-40B4-BE49-F238E27FC236}">
                <a16:creationId xmlns:a16="http://schemas.microsoft.com/office/drawing/2014/main" id="{F5A017D2-C4D9-E0AF-B855-135008EBBB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31" name="Picture 30" descr="A black background with white text&#10;&#10;Description automatically generated">
            <a:extLst>
              <a:ext uri="{FF2B5EF4-FFF2-40B4-BE49-F238E27FC236}">
                <a16:creationId xmlns:a16="http://schemas.microsoft.com/office/drawing/2014/main" id="{7005F252-B96C-E0B8-9413-D977857C047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32" name="Picture 31" descr="A white text on a black background&#10;&#10;Description automatically generated">
            <a:extLst>
              <a:ext uri="{FF2B5EF4-FFF2-40B4-BE49-F238E27FC236}">
                <a16:creationId xmlns:a16="http://schemas.microsoft.com/office/drawing/2014/main" id="{37E44515-919E-CE04-65DE-462989F1E8C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8493884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E22AA"/>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2" name="Footer Placeholder 3">
            <a:extLst>
              <a:ext uri="{FF2B5EF4-FFF2-40B4-BE49-F238E27FC236}">
                <a16:creationId xmlns:a16="http://schemas.microsoft.com/office/drawing/2014/main" id="{24F9B5AB-BEE8-D474-6386-BDD36CA72E5C}"/>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 name="Slide Number Placeholder 2">
            <a:extLst>
              <a:ext uri="{FF2B5EF4-FFF2-40B4-BE49-F238E27FC236}">
                <a16:creationId xmlns:a16="http://schemas.microsoft.com/office/drawing/2014/main" id="{2220D781-2204-5A7A-7AAD-08ED50B74B71}"/>
              </a:ext>
            </a:extLst>
          </p:cNvPr>
          <p:cNvSpPr txBox="1">
            <a:spLocks/>
          </p:cNvSpPr>
          <p:nvPr userDrawn="1"/>
        </p:nvSpPr>
        <p:spPr>
          <a:xfrm>
            <a:off x="8723601" y="6373546"/>
            <a:ext cx="2727326" cy="219075"/>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4AE74D3B-6D3E-8820-B799-728F3346B46D}"/>
              </a:ext>
            </a:extLst>
          </p:cNvPr>
          <p:cNvSpPr txBox="1">
            <a:spLocks/>
          </p:cNvSpPr>
          <p:nvPr userDrawn="1"/>
        </p:nvSpPr>
        <p:spPr>
          <a:xfrm>
            <a:off x="507420" y="91227"/>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5" name="Picture 4" descr="A purple and blue gradient&#10;&#10;Description automatically generated">
            <a:extLst>
              <a:ext uri="{FF2B5EF4-FFF2-40B4-BE49-F238E27FC236}">
                <a16:creationId xmlns:a16="http://schemas.microsoft.com/office/drawing/2014/main" id="{C62CA487-F17B-5F2D-C6E7-93F8F7A93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colorful gradient on a black background&#10;&#10;Description automatically generated">
            <a:extLst>
              <a:ext uri="{FF2B5EF4-FFF2-40B4-BE49-F238E27FC236}">
                <a16:creationId xmlns:a16="http://schemas.microsoft.com/office/drawing/2014/main" id="{F90F0BFB-3D5E-4ACF-8EE4-1E10F9D2B8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8" name="Picture 7" descr="A white line drawing on a black background&#10;&#10;Description automatically generated">
            <a:extLst>
              <a:ext uri="{FF2B5EF4-FFF2-40B4-BE49-F238E27FC236}">
                <a16:creationId xmlns:a16="http://schemas.microsoft.com/office/drawing/2014/main" id="{B0B09450-3CBC-0305-9197-99A38971D2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9" name="Picture 8" descr="A person in a white coat holding a tablet&#10;&#10;Description automatically generated">
            <a:extLst>
              <a:ext uri="{FF2B5EF4-FFF2-40B4-BE49-F238E27FC236}">
                <a16:creationId xmlns:a16="http://schemas.microsoft.com/office/drawing/2014/main" id="{D5E80B76-F0EA-D343-5470-613F218900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0" name="Picture 9" descr="A white crosses on a black background&#10;&#10;Description automatically generated">
            <a:extLst>
              <a:ext uri="{FF2B5EF4-FFF2-40B4-BE49-F238E27FC236}">
                <a16:creationId xmlns:a16="http://schemas.microsoft.com/office/drawing/2014/main" id="{3D87AB9B-B9DD-2190-1211-E30A0B140B2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6F2C69CD-99BB-B77B-75E0-65F5AF57666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E7118EFD-CA08-8AA1-B64E-9F60BB234B2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28" name="Slide Number Placeholder 1">
            <a:extLst>
              <a:ext uri="{FF2B5EF4-FFF2-40B4-BE49-F238E27FC236}">
                <a16:creationId xmlns:a16="http://schemas.microsoft.com/office/drawing/2014/main" id="{9D58AB9E-C38B-E947-2531-15DFA6E90BED}"/>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35492068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The Great State of Washington: The Story of FHIR Saga</a:t>
            </a:r>
          </a:p>
        </p:txBody>
      </p:sp>
      <p:pic>
        <p:nvPicPr>
          <p:cNvPr id="6" name="Picture 5" descr="A colorful squares with crosses&#10;&#10;Description automatically generated with medium confidence">
            <a:extLst>
              <a:ext uri="{FF2B5EF4-FFF2-40B4-BE49-F238E27FC236}">
                <a16:creationId xmlns:a16="http://schemas.microsoft.com/office/drawing/2014/main" id="{860869AD-6B7D-03F3-94DE-61A54C6B4E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996CB087-DD85-FF44-1FED-815F204154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51542849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3A70C3D3-60A5-D166-1FF6-718513AE24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C2B4E8CF-FC69-8236-311F-1B6F0E2410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237856732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a:p>
        </p:txBody>
      </p:sp>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The Great State of Washington: The Story of FHIR Saga</a:t>
            </a:r>
          </a:p>
        </p:txBody>
      </p:sp>
      <p:pic>
        <p:nvPicPr>
          <p:cNvPr id="7" name="Picture 6" descr="A blue dots in a circle&#10;&#10;Description automatically generated">
            <a:extLst>
              <a:ext uri="{FF2B5EF4-FFF2-40B4-BE49-F238E27FC236}">
                <a16:creationId xmlns:a16="http://schemas.microsoft.com/office/drawing/2014/main" id="{1320FFAA-05EB-ABCB-707D-C1F0859241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8F486867-B9D9-3C84-4EDC-944BA86DF4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2805520291"/>
      </p:ext>
    </p:extLst>
  </p:cSld>
  <p:clrMapOvr>
    <a:masterClrMapping/>
  </p:clrMapOvr>
  <p:extLst>
    <p:ext uri="{DCECCB84-F9BA-43D5-87BE-67443E8EF086}">
      <p15:sldGuideLst xmlns:p15="http://schemas.microsoft.com/office/powerpoint/2012/main"/>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a:p>
        </p:txBody>
      </p:sp>
      <p:pic>
        <p:nvPicPr>
          <p:cNvPr id="2" name="Picture 1" descr="A cross with lines on it&#10;&#10;Description automatically generated with medium confidence">
            <a:extLst>
              <a:ext uri="{FF2B5EF4-FFF2-40B4-BE49-F238E27FC236}">
                <a16:creationId xmlns:a16="http://schemas.microsoft.com/office/drawing/2014/main" id="{F68943FF-10A5-394E-0CA7-F2FECDA68F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3" name="Picture 2" descr="A black background with yellow circles and circles&#10;&#10;Description automatically generated">
            <a:extLst>
              <a:ext uri="{FF2B5EF4-FFF2-40B4-BE49-F238E27FC236}">
                <a16:creationId xmlns:a16="http://schemas.microsoft.com/office/drawing/2014/main" id="{BB1C25D1-79D3-4375-4208-815D7342C7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236211065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The Great State of Washington: The Story of FHIR Saga</a:t>
            </a:r>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81303466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6096000"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The Great State of Washington: The Story of FHIR Saga</a:t>
            </a:r>
          </a:p>
        </p:txBody>
      </p:sp>
      <p:pic>
        <p:nvPicPr>
          <p:cNvPr id="6" name="Picture 5" descr="A blue circle with black background&#10;&#10;Description automatically generated">
            <a:extLst>
              <a:ext uri="{FF2B5EF4-FFF2-40B4-BE49-F238E27FC236}">
                <a16:creationId xmlns:a16="http://schemas.microsoft.com/office/drawing/2014/main" id="{F195B065-63C5-EF0E-7BD1-F15FDB9983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5B93C668-D57A-83E8-2B42-F730DC25ED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70325049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The Great State of Washington: The Story of FHIR Saga</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blue dots in a circle&#10;&#10;Description automatically generated">
            <a:extLst>
              <a:ext uri="{FF2B5EF4-FFF2-40B4-BE49-F238E27FC236}">
                <a16:creationId xmlns:a16="http://schemas.microsoft.com/office/drawing/2014/main" id="{990D3F06-653A-59AE-2ECD-CEFABE526E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C43147A4-FD5B-6C02-AAEC-FB1FB6DEEC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3743758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E6472470-AA7F-2568-8C08-657B05350C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7776C9D-CB75-D198-A6EA-E50C6757F34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68242407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The Great State of Washington: The Story of FHIR Saga</a:t>
            </a:r>
          </a:p>
        </p:txBody>
      </p:sp>
      <p:pic>
        <p:nvPicPr>
          <p:cNvPr id="7" name="Picture 6" descr="A cross with lines on it&#10;&#10;Description automatically generated with medium confidence">
            <a:extLst>
              <a:ext uri="{FF2B5EF4-FFF2-40B4-BE49-F238E27FC236}">
                <a16:creationId xmlns:a16="http://schemas.microsoft.com/office/drawing/2014/main" id="{9F9BB8FF-BC9D-B53D-712B-D79668C2A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9E1A57F6-3D4E-29C8-19B8-769A4D87CC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50620632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The Great State of Washington: The Story of FHIR Saga</a:t>
            </a:r>
          </a:p>
        </p:txBody>
      </p:sp>
      <p:pic>
        <p:nvPicPr>
          <p:cNvPr id="4" name="Picture 3" descr="A cross with blue and pink lines&#10;&#10;Description automatically generated">
            <a:extLst>
              <a:ext uri="{FF2B5EF4-FFF2-40B4-BE49-F238E27FC236}">
                <a16:creationId xmlns:a16="http://schemas.microsoft.com/office/drawing/2014/main" id="{64B374D2-F2D4-90DF-22FD-816D0712FD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163E45E-2F11-1A5D-2176-7F846CBADB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46134071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196578A4-CC06-6D68-AD1B-25AE010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9E86496-1523-ACC5-2C6F-E2C7A7ECB9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21148494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The Great State of Washington: The Story of FHIR Saga</a:t>
            </a:r>
          </a:p>
        </p:txBody>
      </p:sp>
      <p:pic>
        <p:nvPicPr>
          <p:cNvPr id="5" name="Picture 4" descr="A blue dots in a circle&#10;&#10;Description automatically generated">
            <a:extLst>
              <a:ext uri="{FF2B5EF4-FFF2-40B4-BE49-F238E27FC236}">
                <a16:creationId xmlns:a16="http://schemas.microsoft.com/office/drawing/2014/main" id="{B8467689-BF68-0FA8-FAFA-3CC154961C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722FD65-93BA-6130-099B-E92779D2DC5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6193112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The Great State of Washington: The Story of FHIR Saga</a:t>
            </a:r>
          </a:p>
        </p:txBody>
      </p:sp>
      <p:pic>
        <p:nvPicPr>
          <p:cNvPr id="4" name="Picture 3" descr="A blue circle with black background&#10;&#10;Description automatically generated">
            <a:extLst>
              <a:ext uri="{FF2B5EF4-FFF2-40B4-BE49-F238E27FC236}">
                <a16:creationId xmlns:a16="http://schemas.microsoft.com/office/drawing/2014/main" id="{23F53DE2-B18F-1EF6-6CDE-D83124F8E8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1466DA5A-FECE-0A0E-33B8-515D1B25BF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149558788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The Great State of Washington: The Story of FHIR Saga</a:t>
            </a:r>
          </a:p>
        </p:txBody>
      </p:sp>
      <p:pic>
        <p:nvPicPr>
          <p:cNvPr id="5" name="Picture 4" descr="A cross with lines on it&#10;&#10;Description automatically generated with medium confidence">
            <a:extLst>
              <a:ext uri="{FF2B5EF4-FFF2-40B4-BE49-F238E27FC236}">
                <a16:creationId xmlns:a16="http://schemas.microsoft.com/office/drawing/2014/main" id="{AD5E2031-CE06-65CC-A743-C58C143CE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0809770D-2A03-A420-99D1-3D4AAA405C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131085195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The Great State of Washington: The Story of FHIR Saga</a:t>
            </a:r>
          </a:p>
        </p:txBody>
      </p:sp>
      <p:pic>
        <p:nvPicPr>
          <p:cNvPr id="6" name="Picture 5" descr="A yellow and black circle with lines&#10;&#10;Description automatically generated">
            <a:extLst>
              <a:ext uri="{FF2B5EF4-FFF2-40B4-BE49-F238E27FC236}">
                <a16:creationId xmlns:a16="http://schemas.microsoft.com/office/drawing/2014/main" id="{12CD117B-9E30-D087-3F41-1FCDB521AE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11" name="Picture 10" descr="A blue circles and circles on a black background&#10;&#10;Description automatically generated">
            <a:extLst>
              <a:ext uri="{FF2B5EF4-FFF2-40B4-BE49-F238E27FC236}">
                <a16:creationId xmlns:a16="http://schemas.microsoft.com/office/drawing/2014/main" id="{F17C87A8-6366-3126-985A-0AAD73F049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114068643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The Great State of Washington: The Story of FHIR Saga</a:t>
            </a:r>
          </a:p>
        </p:txBody>
      </p:sp>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0" name="Picture 9" descr="A yellow and black circle with lines&#10;&#10;Description automatically generated">
            <a:extLst>
              <a:ext uri="{FF2B5EF4-FFF2-40B4-BE49-F238E27FC236}">
                <a16:creationId xmlns:a16="http://schemas.microsoft.com/office/drawing/2014/main" id="{E56671AD-8907-C924-7BDE-45EADFCFDC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11" name="Picture 10" descr="A blue circles and circles on a black background&#10;&#10;Description automatically generated">
            <a:extLst>
              <a:ext uri="{FF2B5EF4-FFF2-40B4-BE49-F238E27FC236}">
                <a16:creationId xmlns:a16="http://schemas.microsoft.com/office/drawing/2014/main" id="{2CC79E2F-5A4E-EF17-B94A-8187E0F105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298513325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The Great State of Washington: The Story of FHIR Saga</a:t>
            </a:r>
          </a:p>
        </p:txBody>
      </p:sp>
      <p:pic>
        <p:nvPicPr>
          <p:cNvPr id="2" name="Picture 1" descr="A cross with blue and pink lines&#10;&#10;Description automatically generated">
            <a:extLst>
              <a:ext uri="{FF2B5EF4-FFF2-40B4-BE49-F238E27FC236}">
                <a16:creationId xmlns:a16="http://schemas.microsoft.com/office/drawing/2014/main" id="{8097034B-736D-EBED-3E10-0691DBECB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D476597-04DF-8ABB-DFCC-19E5A2B1F2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333574808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5988174E-E697-55C1-F164-E56A6AAC05C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black circle with white lines&#10;&#10;Description automatically generated">
            <a:extLst>
              <a:ext uri="{FF2B5EF4-FFF2-40B4-BE49-F238E27FC236}">
                <a16:creationId xmlns:a16="http://schemas.microsoft.com/office/drawing/2014/main" id="{95D27CB3-684F-8A22-4F5C-CD146591E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8F4C08D-7679-E8B5-0C89-028192D7B7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
        <p:nvSpPr>
          <p:cNvPr id="2" name="Footer Placeholder 1">
            <a:extLst>
              <a:ext uri="{FF2B5EF4-FFF2-40B4-BE49-F238E27FC236}">
                <a16:creationId xmlns:a16="http://schemas.microsoft.com/office/drawing/2014/main" id="{486F8882-223E-3C4C-9CD5-F2E69122B454}"/>
              </a:ext>
            </a:extLst>
          </p:cNvPr>
          <p:cNvSpPr>
            <a:spLocks noGrp="1"/>
          </p:cNvSpPr>
          <p:nvPr>
            <p:ph type="ftr" sz="quarter" idx="14"/>
          </p:nvPr>
        </p:nvSpPr>
        <p:spPr>
          <a:xfrm>
            <a:off x="507420" y="-5805"/>
            <a:ext cx="10570781" cy="365125"/>
          </a:xfrm>
        </p:spPr>
        <p:txBody>
          <a:bodyPr/>
          <a:lstStyle>
            <a:lvl1pPr>
              <a:defRPr>
                <a:solidFill>
                  <a:schemeClr val="bg1"/>
                </a:solidFill>
              </a:defRPr>
            </a:lvl1pPr>
          </a:lstStyle>
          <a:p>
            <a:r>
              <a:rPr lang="en-US"/>
              <a:t>The Great State of Washington: The Story of FHIR Saga</a:t>
            </a:r>
          </a:p>
        </p:txBody>
      </p:sp>
    </p:spTree>
    <p:extLst>
      <p:ext uri="{BB962C8B-B14F-4D97-AF65-F5344CB8AC3E}">
        <p14:creationId xmlns:p14="http://schemas.microsoft.com/office/powerpoint/2010/main" val="2886643438"/>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The Great State of Washington: The Story of FHIR Saga</a:t>
            </a:r>
          </a:p>
        </p:txBody>
      </p:sp>
      <p:pic>
        <p:nvPicPr>
          <p:cNvPr id="11" name="Picture 10" descr="A blue dots in a circle&#10;&#10;Description automatically generated">
            <a:extLst>
              <a:ext uri="{FF2B5EF4-FFF2-40B4-BE49-F238E27FC236}">
                <a16:creationId xmlns:a16="http://schemas.microsoft.com/office/drawing/2014/main" id="{E721ED6C-51B6-517D-1AC4-0BA09ECC46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C270A153-6AE5-7F4D-8C24-707343A3AA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17095259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The Great State of Washington: The Story of FHIR Saga</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4" name="Picture 3" descr="A blue circle with black background&#10;&#10;Description automatically generated">
            <a:extLst>
              <a:ext uri="{FF2B5EF4-FFF2-40B4-BE49-F238E27FC236}">
                <a16:creationId xmlns:a16="http://schemas.microsoft.com/office/drawing/2014/main" id="{6C86A9CE-849C-E2C9-5FB9-7A52FA018D3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CC19A42B-92A7-6CBB-9017-ACFAF651287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915441729"/>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4" name="Picture 3" descr="A blue dots in a circle&#10;&#10;Description automatically generated">
            <a:extLst>
              <a:ext uri="{FF2B5EF4-FFF2-40B4-BE49-F238E27FC236}">
                <a16:creationId xmlns:a16="http://schemas.microsoft.com/office/drawing/2014/main" id="{79309C2D-E252-8ED1-986A-2FD8D2999B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8B4DF12E-B4F6-43B9-95D7-36BBF27941E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
        <p:nvSpPr>
          <p:cNvPr id="7" name="Title 1">
            <a:extLst>
              <a:ext uri="{FF2B5EF4-FFF2-40B4-BE49-F238E27FC236}">
                <a16:creationId xmlns:a16="http://schemas.microsoft.com/office/drawing/2014/main" id="{6EFE255A-0EF1-B448-3206-2BA72882B424}"/>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32152302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3" name="Rectangle 2">
            <a:extLst>
              <a:ext uri="{FF2B5EF4-FFF2-40B4-BE49-F238E27FC236}">
                <a16:creationId xmlns:a16="http://schemas.microsoft.com/office/drawing/2014/main" id="{5988174E-E697-55C1-F164-E56A6AAC05C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black circle with white lines&#10;&#10;Description automatically generated">
            <a:extLst>
              <a:ext uri="{FF2B5EF4-FFF2-40B4-BE49-F238E27FC236}">
                <a16:creationId xmlns:a16="http://schemas.microsoft.com/office/drawing/2014/main" id="{95D27CB3-684F-8A22-4F5C-CD146591E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8F4C08D-7679-E8B5-0C89-028192D7B7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
        <p:nvSpPr>
          <p:cNvPr id="2" name="Footer Placeholder 1">
            <a:extLst>
              <a:ext uri="{FF2B5EF4-FFF2-40B4-BE49-F238E27FC236}">
                <a16:creationId xmlns:a16="http://schemas.microsoft.com/office/drawing/2014/main" id="{486F8882-223E-3C4C-9CD5-F2E69122B454}"/>
              </a:ext>
            </a:extLst>
          </p:cNvPr>
          <p:cNvSpPr>
            <a:spLocks noGrp="1"/>
          </p:cNvSpPr>
          <p:nvPr>
            <p:ph type="ftr" sz="quarter" idx="14"/>
          </p:nvPr>
        </p:nvSpPr>
        <p:spPr>
          <a:xfrm>
            <a:off x="507420" y="-5805"/>
            <a:ext cx="10570781" cy="365125"/>
          </a:xfrm>
        </p:spPr>
        <p:txBody>
          <a:bodyPr/>
          <a:lstStyle>
            <a:lvl1pPr>
              <a:defRPr>
                <a:solidFill>
                  <a:schemeClr val="bg1"/>
                </a:solidFill>
              </a:defRPr>
            </a:lvl1pPr>
          </a:lstStyle>
          <a:p>
            <a:r>
              <a:rPr lang="en-US"/>
              <a:t>The Great State of Washington: The Story of FHIR Saga</a:t>
            </a:r>
          </a:p>
        </p:txBody>
      </p:sp>
      <p:sp>
        <p:nvSpPr>
          <p:cNvPr id="8" name="Title 1">
            <a:extLst>
              <a:ext uri="{FF2B5EF4-FFF2-40B4-BE49-F238E27FC236}">
                <a16:creationId xmlns:a16="http://schemas.microsoft.com/office/drawing/2014/main" id="{8C439379-3F74-68E6-A8A4-41E8728E0115}"/>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3419754231"/>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CCE3B404-CFD3-472E-EE71-404AA18AE3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Title 1">
            <a:extLst>
              <a:ext uri="{FF2B5EF4-FFF2-40B4-BE49-F238E27FC236}">
                <a16:creationId xmlns:a16="http://schemas.microsoft.com/office/drawing/2014/main" id="{0859C777-E0E4-6744-244B-A1AEB496D6B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6" name="Picture 5" descr="A black circle with white lines&#10;&#10;Description automatically generated">
            <a:extLst>
              <a:ext uri="{FF2B5EF4-FFF2-40B4-BE49-F238E27FC236}">
                <a16:creationId xmlns:a16="http://schemas.microsoft.com/office/drawing/2014/main" id="{B61E64E6-0CBE-545E-439E-E17EAC361B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1" name="Picture 10" descr="A black background with yellow circles and circles&#10;&#10;Description automatically generated">
            <a:extLst>
              <a:ext uri="{FF2B5EF4-FFF2-40B4-BE49-F238E27FC236}">
                <a16:creationId xmlns:a16="http://schemas.microsoft.com/office/drawing/2014/main" id="{2D97A4CF-C7EA-9B66-99F8-A5B42F2887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spTree>
    <p:extLst>
      <p:ext uri="{BB962C8B-B14F-4D97-AF65-F5344CB8AC3E}">
        <p14:creationId xmlns:p14="http://schemas.microsoft.com/office/powerpoint/2010/main" val="20965290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2" name="Picture 1" descr="A close up of a colorful background&#10;&#10;Description automatically generated">
            <a:extLst>
              <a:ext uri="{FF2B5EF4-FFF2-40B4-BE49-F238E27FC236}">
                <a16:creationId xmlns:a16="http://schemas.microsoft.com/office/drawing/2014/main" id="{8129CB39-527D-F2FF-70D8-B7AC06269F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sp>
        <p:nvSpPr>
          <p:cNvPr id="7" name="Title 1">
            <a:extLst>
              <a:ext uri="{FF2B5EF4-FFF2-40B4-BE49-F238E27FC236}">
                <a16:creationId xmlns:a16="http://schemas.microsoft.com/office/drawing/2014/main" id="{6EFE255A-0EF1-B448-3206-2BA72882B424}"/>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8" name="Picture 7" descr="A cross with blue and pink lines&#10;&#10;Description automatically generated">
            <a:extLst>
              <a:ext uri="{FF2B5EF4-FFF2-40B4-BE49-F238E27FC236}">
                <a16:creationId xmlns:a16="http://schemas.microsoft.com/office/drawing/2014/main" id="{20BDDC3A-73F4-AE86-8244-508785D2743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A8692838-8FC8-F809-B9A6-34D6196A3F0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8311153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16" name="Picture 15" descr="A close up of a yellow background&#10;&#10;Description automatically generated">
            <a:extLst>
              <a:ext uri="{FF2B5EF4-FFF2-40B4-BE49-F238E27FC236}">
                <a16:creationId xmlns:a16="http://schemas.microsoft.com/office/drawing/2014/main" id="{FF3D732C-0797-6824-18D4-680F30D0C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57548A0D-5429-815A-AE1F-E8E2BDC8C28F}"/>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18" name="Picture 17" descr="A blue dots in a circle&#10;&#10;Description automatically generated">
            <a:extLst>
              <a:ext uri="{FF2B5EF4-FFF2-40B4-BE49-F238E27FC236}">
                <a16:creationId xmlns:a16="http://schemas.microsoft.com/office/drawing/2014/main" id="{624461AC-D70B-4219-1844-6F273B6D6C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20" name="Picture 19" descr="A blue circles and circles on a black background&#10;&#10;Description automatically generated">
            <a:extLst>
              <a:ext uri="{FF2B5EF4-FFF2-40B4-BE49-F238E27FC236}">
                <a16:creationId xmlns:a16="http://schemas.microsoft.com/office/drawing/2014/main" id="{57139B48-1C95-EE8C-D464-95E1C1CD33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spTree>
    <p:extLst>
      <p:ext uri="{BB962C8B-B14F-4D97-AF65-F5344CB8AC3E}">
        <p14:creationId xmlns:p14="http://schemas.microsoft.com/office/powerpoint/2010/main" val="86404353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The Great State of Washington: The Story of FHIR Saga</a:t>
            </a:r>
          </a:p>
        </p:txBody>
      </p:sp>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3" name="Picture 2" descr="A cross with blue and pink lines&#10;&#10;Description automatically generated">
            <a:extLst>
              <a:ext uri="{FF2B5EF4-FFF2-40B4-BE49-F238E27FC236}">
                <a16:creationId xmlns:a16="http://schemas.microsoft.com/office/drawing/2014/main" id="{5600EBCD-041F-0981-FE40-5C45CE27A1B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47E6534-AD3A-0888-57D3-D3BA47B7E5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97473041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3" name="Picture 2" descr="A black circle with white lines&#10;&#10;Description automatically generated">
            <a:extLst>
              <a:ext uri="{FF2B5EF4-FFF2-40B4-BE49-F238E27FC236}">
                <a16:creationId xmlns:a16="http://schemas.microsoft.com/office/drawing/2014/main" id="{0A09B0BD-D489-AEDF-03AF-5D492B6187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D3E425FB-41FF-DA35-7E1F-237E3A0F6E2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403189617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223632589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3893475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The Great State of Washington: The Story of FHIR Saga</a:t>
            </a:r>
          </a:p>
        </p:txBody>
      </p:sp>
      <p:pic>
        <p:nvPicPr>
          <p:cNvPr id="4" name="Picture 3" descr="A blue circle with black background&#10;&#10;Description automatically generated">
            <a:extLst>
              <a:ext uri="{FF2B5EF4-FFF2-40B4-BE49-F238E27FC236}">
                <a16:creationId xmlns:a16="http://schemas.microsoft.com/office/drawing/2014/main" id="{62B63E30-431D-C409-8E77-702F1BB8B0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333775AB-767B-15C6-149B-354E26E1FD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40301114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The Great State of Washington: The Story of FHIR Saga</a:t>
            </a:r>
          </a:p>
        </p:txBody>
      </p:sp>
      <p:pic>
        <p:nvPicPr>
          <p:cNvPr id="4" name="Picture 3" descr="A yellow and black circle with lines&#10;&#10;Description automatically generated">
            <a:extLst>
              <a:ext uri="{FF2B5EF4-FFF2-40B4-BE49-F238E27FC236}">
                <a16:creationId xmlns:a16="http://schemas.microsoft.com/office/drawing/2014/main" id="{246B3406-D62A-5775-571A-6D0C5F5FFE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340E39BA-2217-79D9-3100-2DEADC3B16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317687308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The Great State of Washington: The Story of FHIR Saga</a:t>
            </a:r>
          </a:p>
        </p:txBody>
      </p:sp>
      <p:pic>
        <p:nvPicPr>
          <p:cNvPr id="4" name="Picture 3" descr="A colorful squares with crosses&#10;&#10;Description automatically generated with medium confidence">
            <a:extLst>
              <a:ext uri="{FF2B5EF4-FFF2-40B4-BE49-F238E27FC236}">
                <a16:creationId xmlns:a16="http://schemas.microsoft.com/office/drawing/2014/main" id="{BA3D1161-3F5B-17DF-DC30-BF3C28611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221373B5-3F9D-802B-C51B-8F671A301BA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240091974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82E92C89-5CE1-3F6F-AD78-EFD2F5D44D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DDC5E510-1920-31F6-67E6-DE94326F0F1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1510954705"/>
      </p:ext>
    </p:extLst>
  </p:cSld>
  <p:clrMapOvr>
    <a:masterClrMapping/>
  </p:clrMapOvr>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The Great State of Washington: The Story of FHIR Saga</a:t>
            </a:r>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4" name="Picture 3" descr="A blue dots in a circle&#10;&#10;Description automatically generated">
            <a:extLst>
              <a:ext uri="{FF2B5EF4-FFF2-40B4-BE49-F238E27FC236}">
                <a16:creationId xmlns:a16="http://schemas.microsoft.com/office/drawing/2014/main" id="{DE370FE4-7CF4-4A2C-2F01-9668EC21B2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069C5AA3-C6D2-8BB8-E123-E2507EFA45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52063321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The Great State of Washington: The Story of FHIR Saga</a:t>
            </a:r>
          </a:p>
        </p:txBody>
      </p:sp>
      <p:pic>
        <p:nvPicPr>
          <p:cNvPr id="5" name="Picture 4" descr="A colorful squares with crosses&#10;&#10;Description automatically generated with medium confidence">
            <a:extLst>
              <a:ext uri="{FF2B5EF4-FFF2-40B4-BE49-F238E27FC236}">
                <a16:creationId xmlns:a16="http://schemas.microsoft.com/office/drawing/2014/main" id="{E17C1A30-81E4-13E0-D036-2EEC1998A3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3D808CFA-9A81-541C-5E15-0960619BAC3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256652773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The Great State of Washington: The Story of FHIR Saga</a:t>
            </a:r>
          </a:p>
        </p:txBody>
      </p:sp>
      <p:pic>
        <p:nvPicPr>
          <p:cNvPr id="5" name="Picture 4" descr="A yellow and black circle with lines&#10;&#10;Description automatically generated">
            <a:extLst>
              <a:ext uri="{FF2B5EF4-FFF2-40B4-BE49-F238E27FC236}">
                <a16:creationId xmlns:a16="http://schemas.microsoft.com/office/drawing/2014/main" id="{2853F8AA-C843-F74D-F73E-AE4C9F501B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BAD71060-F0F5-6672-332B-E7E384AE3B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42465" y="1185266"/>
            <a:ext cx="5735736" cy="4822460"/>
          </a:xfrm>
          <a:prstGeom prst="rect">
            <a:avLst/>
          </a:prstGeom>
        </p:spPr>
      </p:pic>
      <p:sp>
        <p:nvSpPr>
          <p:cNvPr id="11" name="Picture Placeholder 4"/>
          <p:cNvSpPr>
            <a:spLocks noGrp="1"/>
          </p:cNvSpPr>
          <p:nvPr>
            <p:ph type="pic" sz="quarter" idx="14"/>
          </p:nvPr>
        </p:nvSpPr>
        <p:spPr>
          <a:xfrm>
            <a:off x="5556739"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3242714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The Great State of Washington: The Story of FHIR Saga</a:t>
            </a:r>
          </a:p>
        </p:txBody>
      </p:sp>
      <p:pic>
        <p:nvPicPr>
          <p:cNvPr id="4" name="Picture 3" descr="A blue dots in a circle&#10;&#10;Description automatically generated">
            <a:extLst>
              <a:ext uri="{FF2B5EF4-FFF2-40B4-BE49-F238E27FC236}">
                <a16:creationId xmlns:a16="http://schemas.microsoft.com/office/drawing/2014/main" id="{C23D0DDB-FDD0-7E9B-6000-5379F2A624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6A76B768-E011-CA4D-A796-B746A1A8FC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59843" y="1277828"/>
            <a:ext cx="7470157" cy="4386036"/>
          </a:xfrm>
          <a:prstGeom prst="rect">
            <a:avLst/>
          </a:prstGeom>
        </p:spPr>
      </p:pic>
      <p:sp>
        <p:nvSpPr>
          <p:cNvPr id="11" name="Picture Placeholder 4"/>
          <p:cNvSpPr>
            <a:spLocks noGrp="1"/>
          </p:cNvSpPr>
          <p:nvPr>
            <p:ph type="pic" sz="quarter" idx="14"/>
          </p:nvPr>
        </p:nvSpPr>
        <p:spPr>
          <a:xfrm>
            <a:off x="487467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17388673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The Great State of Washington: The Story of FHIR Saga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4" name="Picture 3" descr="A cross with lines on it&#10;&#10;Description automatically generated with medium confidence">
            <a:extLst>
              <a:ext uri="{FF2B5EF4-FFF2-40B4-BE49-F238E27FC236}">
                <a16:creationId xmlns:a16="http://schemas.microsoft.com/office/drawing/2014/main" id="{EF70F3DC-B745-A51E-3E40-D031AE1D45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5" name="Picture 4" descr="A black background with yellow circles and circles&#10;&#10;Description automatically generated">
            <a:extLst>
              <a:ext uri="{FF2B5EF4-FFF2-40B4-BE49-F238E27FC236}">
                <a16:creationId xmlns:a16="http://schemas.microsoft.com/office/drawing/2014/main" id="{09934961-E908-5AC6-7F6D-FA3BB6BC4F9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346724802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4" name="Picture 3" descr="A colorful squares with crosses&#10;&#10;Description automatically generated with medium confidence">
            <a:extLst>
              <a:ext uri="{FF2B5EF4-FFF2-40B4-BE49-F238E27FC236}">
                <a16:creationId xmlns:a16="http://schemas.microsoft.com/office/drawing/2014/main" id="{6AAB06B7-825F-D80A-C39C-B78719E9E1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AA4CE271-24BA-86CA-3EEE-F5D4EE176F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The Great State of Washington: The Story of FHIR Saga</a:t>
            </a:r>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96412940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The Great State of Washington: The Story of FHIR Saga</a:t>
            </a:r>
          </a:p>
        </p:txBody>
      </p:sp>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ross with blue and pink lines&#10;&#10;Description automatically generated">
            <a:extLst>
              <a:ext uri="{FF2B5EF4-FFF2-40B4-BE49-F238E27FC236}">
                <a16:creationId xmlns:a16="http://schemas.microsoft.com/office/drawing/2014/main" id="{BFA2F5BE-412C-2EF7-CC3E-2BB0F77678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FAB1C743-FD4E-5CF5-CE06-A2BDBC0597B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Tree>
    <p:extLst>
      <p:ext uri="{BB962C8B-B14F-4D97-AF65-F5344CB8AC3E}">
        <p14:creationId xmlns:p14="http://schemas.microsoft.com/office/powerpoint/2010/main" val="82519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D817-EA74-CFA1-095A-09A5EEDEC0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5A3CF1-80B4-32D5-8FE9-1CAE3C1BEA0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76B70-46B9-02B8-5597-91C285AB95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31B9760-0FB4-C1B5-FD9B-658570B1268C}"/>
              </a:ext>
            </a:extLst>
          </p:cNvPr>
          <p:cNvSpPr>
            <a:spLocks noGrp="1"/>
          </p:cNvSpPr>
          <p:nvPr>
            <p:ph type="ftr" sz="quarter" idx="11"/>
          </p:nvPr>
        </p:nvSpPr>
        <p:spPr/>
        <p:txBody>
          <a:body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F7CEAFE3-C4D7-A40B-5AB2-DA6704C4AF1B}"/>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289378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The Great State of Washington: The Story of FHIR Saga</a:t>
            </a:r>
          </a:p>
        </p:txBody>
      </p:sp>
      <p:pic>
        <p:nvPicPr>
          <p:cNvPr id="8" name="Picture 7" descr="A cross with lines on it&#10;&#10;Description automatically generated with medium confidence">
            <a:extLst>
              <a:ext uri="{FF2B5EF4-FFF2-40B4-BE49-F238E27FC236}">
                <a16:creationId xmlns:a16="http://schemas.microsoft.com/office/drawing/2014/main" id="{94D15CE9-4FDC-23E8-2481-6108493947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1EDC66F1-1F3C-2296-F7AE-B136356F61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208940699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6837188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35947" y="160703"/>
            <a:ext cx="8474798" cy="8166062"/>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15827" y="-573262"/>
            <a:ext cx="3605689" cy="3671546"/>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103620" y="5002765"/>
            <a:ext cx="4326380" cy="1119876"/>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white line drawing on a black background&#10;&#10;Description automatically generated">
            <a:extLst>
              <a:ext uri="{FF2B5EF4-FFF2-40B4-BE49-F238E27FC236}">
                <a16:creationId xmlns:a16="http://schemas.microsoft.com/office/drawing/2014/main" id="{887E7345-2F25-E03D-61A2-2832E7EB769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6200000">
            <a:off x="10448359" y="1019919"/>
            <a:ext cx="3334519" cy="4156729"/>
          </a:xfrm>
          <a:prstGeom prst="rect">
            <a:avLst/>
          </a:prstGeom>
        </p:spPr>
      </p:pic>
    </p:spTree>
    <p:extLst>
      <p:ext uri="{BB962C8B-B14F-4D97-AF65-F5344CB8AC3E}">
        <p14:creationId xmlns:p14="http://schemas.microsoft.com/office/powerpoint/2010/main" val="249016548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sp>
        <p:nvSpPr>
          <p:cNvPr id="4" name="Slide Number Placeholder 1">
            <a:extLst>
              <a:ext uri="{FF2B5EF4-FFF2-40B4-BE49-F238E27FC236}">
                <a16:creationId xmlns:a16="http://schemas.microsoft.com/office/drawing/2014/main" id="{A7A8B32F-4E89-3C2E-E28A-7AFDCBBC679B}"/>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9" name="Picture 8" descr="A white text on a black background&#10;&#10;Description automatically generated">
            <a:extLst>
              <a:ext uri="{FF2B5EF4-FFF2-40B4-BE49-F238E27FC236}">
                <a16:creationId xmlns:a16="http://schemas.microsoft.com/office/drawing/2014/main" id="{D5114287-9504-7FBE-436D-60A6350565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11" name="Picture 10" descr="A close up of a yellow background&#10;&#10;Description automatically generated">
            <a:extLst>
              <a:ext uri="{FF2B5EF4-FFF2-40B4-BE49-F238E27FC236}">
                <a16:creationId xmlns:a16="http://schemas.microsoft.com/office/drawing/2014/main" id="{B190C212-DE6A-47CB-5F71-6C697EF167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group of purple circles&#10;&#10;Description automatically generated">
            <a:extLst>
              <a:ext uri="{FF2B5EF4-FFF2-40B4-BE49-F238E27FC236}">
                <a16:creationId xmlns:a16="http://schemas.microsoft.com/office/drawing/2014/main" id="{F271DC0C-FCD5-D887-6C8D-519DA1B23F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16" name="Picture 15" descr="A colorful squares with crosses&#10;&#10;Description automatically generated with medium confidence">
            <a:extLst>
              <a:ext uri="{FF2B5EF4-FFF2-40B4-BE49-F238E27FC236}">
                <a16:creationId xmlns:a16="http://schemas.microsoft.com/office/drawing/2014/main" id="{708DEFB0-CADF-BF1E-E65E-080039E7000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ACBC46AD-2633-471F-0E9A-1426EBA7401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8" name="Picture 17" descr="A white text on a black background&#10;&#10;Description automatically generated">
            <a:extLst>
              <a:ext uri="{FF2B5EF4-FFF2-40B4-BE49-F238E27FC236}">
                <a16:creationId xmlns:a16="http://schemas.microsoft.com/office/drawing/2014/main" id="{CB798D5C-BF24-E56F-4B2A-97DC6AC7116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87262"/>
            <a:ext cx="2564388" cy="693710"/>
          </a:xfrm>
          <a:prstGeom prst="rect">
            <a:avLst/>
          </a:prstGeom>
        </p:spPr>
      </p:pic>
      <p:pic>
        <p:nvPicPr>
          <p:cNvPr id="19" name="Picture 18" descr="A black background with white text&#10;&#10;Description automatically generated">
            <a:extLst>
              <a:ext uri="{FF2B5EF4-FFF2-40B4-BE49-F238E27FC236}">
                <a16:creationId xmlns:a16="http://schemas.microsoft.com/office/drawing/2014/main" id="{A75DA63E-3467-1C46-40B1-CE4368CCBC6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20" name="Picture 19" descr="A nurse and a person in a wheelchair&#10;&#10;Description automatically generated">
            <a:extLst>
              <a:ext uri="{FF2B5EF4-FFF2-40B4-BE49-F238E27FC236}">
                <a16:creationId xmlns:a16="http://schemas.microsoft.com/office/drawing/2014/main" id="{93EC9B42-A3E7-32EF-7238-3C52F1C53C0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spTree>
    <p:extLst>
      <p:ext uri="{BB962C8B-B14F-4D97-AF65-F5344CB8AC3E}">
        <p14:creationId xmlns:p14="http://schemas.microsoft.com/office/powerpoint/2010/main" val="227125566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1" name="Slide Number Placeholder 1">
            <a:extLst>
              <a:ext uri="{FF2B5EF4-FFF2-40B4-BE49-F238E27FC236}">
                <a16:creationId xmlns:a16="http://schemas.microsoft.com/office/drawing/2014/main" id="{AD345938-FA88-39C3-5D11-ADFD126FF4F2}"/>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22" name="Footer Placeholder 3">
            <a:extLst>
              <a:ext uri="{FF2B5EF4-FFF2-40B4-BE49-F238E27FC236}">
                <a16:creationId xmlns:a16="http://schemas.microsoft.com/office/drawing/2014/main" id="{24F9B5AB-BEE8-D474-6386-BDD36CA72E5C}"/>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23" name="Picture 22" descr="A white text on a black background&#10;&#10;Description automatically generated">
            <a:extLst>
              <a:ext uri="{FF2B5EF4-FFF2-40B4-BE49-F238E27FC236}">
                <a16:creationId xmlns:a16="http://schemas.microsoft.com/office/drawing/2014/main" id="{C544D1C4-594A-A6F2-48A7-73FD50BAAB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24" name="Picture 23" descr="A close up of a yellow background&#10;&#10;Description automatically generated">
            <a:extLst>
              <a:ext uri="{FF2B5EF4-FFF2-40B4-BE49-F238E27FC236}">
                <a16:creationId xmlns:a16="http://schemas.microsoft.com/office/drawing/2014/main" id="{4E6DA71C-B5E2-B4AA-A502-B5D2901348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Picture 24" descr="A close up of a yellow background&#10;&#10;Description automatically generated">
            <a:extLst>
              <a:ext uri="{FF2B5EF4-FFF2-40B4-BE49-F238E27FC236}">
                <a16:creationId xmlns:a16="http://schemas.microsoft.com/office/drawing/2014/main" id="{BC080DB2-6188-455E-1F95-B60570021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26" name="Picture 25" descr="A group of circles on a black background&#10;&#10;Description automatically generated">
            <a:extLst>
              <a:ext uri="{FF2B5EF4-FFF2-40B4-BE49-F238E27FC236}">
                <a16:creationId xmlns:a16="http://schemas.microsoft.com/office/drawing/2014/main" id="{6C5FD9C6-24FD-6650-A2D1-36576DA3C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27" name="Picture 26" descr="A yellow and black circle with lines&#10;&#10;Description automatically generated">
            <a:extLst>
              <a:ext uri="{FF2B5EF4-FFF2-40B4-BE49-F238E27FC236}">
                <a16:creationId xmlns:a16="http://schemas.microsoft.com/office/drawing/2014/main" id="{360A0020-86C8-C6AC-3C25-5FEF1B365EB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28" name="Slide Number Placeholder 1">
            <a:extLst>
              <a:ext uri="{FF2B5EF4-FFF2-40B4-BE49-F238E27FC236}">
                <a16:creationId xmlns:a16="http://schemas.microsoft.com/office/drawing/2014/main" id="{9D58AB9E-C38B-E947-2531-15DFA6E90BED}"/>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pic>
        <p:nvPicPr>
          <p:cNvPr id="29" name="Picture 28" descr="A white lines on a black background&#10;&#10;Description automatically generated">
            <a:extLst>
              <a:ext uri="{FF2B5EF4-FFF2-40B4-BE49-F238E27FC236}">
                <a16:creationId xmlns:a16="http://schemas.microsoft.com/office/drawing/2014/main" id="{111D7567-D90F-93F8-C80A-060EF8BC4E1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30" name="Picture 29" descr="A person smiling with a tablet&#10;&#10;Description automatically generated">
            <a:extLst>
              <a:ext uri="{FF2B5EF4-FFF2-40B4-BE49-F238E27FC236}">
                <a16:creationId xmlns:a16="http://schemas.microsoft.com/office/drawing/2014/main" id="{F5A017D2-C4D9-E0AF-B855-135008EBBB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31" name="Picture 30" descr="A black background with white text&#10;&#10;Description automatically generated">
            <a:extLst>
              <a:ext uri="{FF2B5EF4-FFF2-40B4-BE49-F238E27FC236}">
                <a16:creationId xmlns:a16="http://schemas.microsoft.com/office/drawing/2014/main" id="{7005F252-B96C-E0B8-9413-D977857C047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32" name="Picture 31" descr="A white text on a black background&#10;&#10;Description automatically generated">
            <a:extLst>
              <a:ext uri="{FF2B5EF4-FFF2-40B4-BE49-F238E27FC236}">
                <a16:creationId xmlns:a16="http://schemas.microsoft.com/office/drawing/2014/main" id="{37E44515-919E-CE04-65DE-462989F1E8C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15028332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E22AA"/>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The Great State of Washington: The Story of FHIR Saga</a:t>
            </a:r>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2" name="Footer Placeholder 3">
            <a:extLst>
              <a:ext uri="{FF2B5EF4-FFF2-40B4-BE49-F238E27FC236}">
                <a16:creationId xmlns:a16="http://schemas.microsoft.com/office/drawing/2014/main" id="{24F9B5AB-BEE8-D474-6386-BDD36CA72E5C}"/>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 name="Slide Number Placeholder 2">
            <a:extLst>
              <a:ext uri="{FF2B5EF4-FFF2-40B4-BE49-F238E27FC236}">
                <a16:creationId xmlns:a16="http://schemas.microsoft.com/office/drawing/2014/main" id="{2220D781-2204-5A7A-7AAD-08ED50B74B71}"/>
              </a:ext>
            </a:extLst>
          </p:cNvPr>
          <p:cNvSpPr txBox="1">
            <a:spLocks/>
          </p:cNvSpPr>
          <p:nvPr userDrawn="1"/>
        </p:nvSpPr>
        <p:spPr>
          <a:xfrm>
            <a:off x="8723601" y="6373546"/>
            <a:ext cx="2727326" cy="219075"/>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4AE74D3B-6D3E-8820-B799-728F3346B46D}"/>
              </a:ext>
            </a:extLst>
          </p:cNvPr>
          <p:cNvSpPr txBox="1">
            <a:spLocks/>
          </p:cNvSpPr>
          <p:nvPr userDrawn="1"/>
        </p:nvSpPr>
        <p:spPr>
          <a:xfrm>
            <a:off x="507420" y="91227"/>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5" name="Picture 4" descr="A purple and blue gradient&#10;&#10;Description automatically generated">
            <a:extLst>
              <a:ext uri="{FF2B5EF4-FFF2-40B4-BE49-F238E27FC236}">
                <a16:creationId xmlns:a16="http://schemas.microsoft.com/office/drawing/2014/main" id="{C62CA487-F17B-5F2D-C6E7-93F8F7A93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colorful gradient on a black background&#10;&#10;Description automatically generated">
            <a:extLst>
              <a:ext uri="{FF2B5EF4-FFF2-40B4-BE49-F238E27FC236}">
                <a16:creationId xmlns:a16="http://schemas.microsoft.com/office/drawing/2014/main" id="{F90F0BFB-3D5E-4ACF-8EE4-1E10F9D2B8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8" name="Picture 7" descr="A white line drawing on a black background&#10;&#10;Description automatically generated">
            <a:extLst>
              <a:ext uri="{FF2B5EF4-FFF2-40B4-BE49-F238E27FC236}">
                <a16:creationId xmlns:a16="http://schemas.microsoft.com/office/drawing/2014/main" id="{B0B09450-3CBC-0305-9197-99A38971D2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9" name="Picture 8" descr="A person in a white coat holding a tablet&#10;&#10;Description automatically generated">
            <a:extLst>
              <a:ext uri="{FF2B5EF4-FFF2-40B4-BE49-F238E27FC236}">
                <a16:creationId xmlns:a16="http://schemas.microsoft.com/office/drawing/2014/main" id="{D5E80B76-F0EA-D343-5470-613F218900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0" name="Picture 9" descr="A white crosses on a black background&#10;&#10;Description automatically generated">
            <a:extLst>
              <a:ext uri="{FF2B5EF4-FFF2-40B4-BE49-F238E27FC236}">
                <a16:creationId xmlns:a16="http://schemas.microsoft.com/office/drawing/2014/main" id="{3D87AB9B-B9DD-2190-1211-E30A0B140B2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6F2C69CD-99BB-B77B-75E0-65F5AF57666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E7118EFD-CA08-8AA1-B64E-9F60BB234B2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28" name="Slide Number Placeholder 1">
            <a:extLst>
              <a:ext uri="{FF2B5EF4-FFF2-40B4-BE49-F238E27FC236}">
                <a16:creationId xmlns:a16="http://schemas.microsoft.com/office/drawing/2014/main" id="{9D58AB9E-C38B-E947-2531-15DFA6E90BED}"/>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17030250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The Great State of Washington: The Story of FHIR Saga</a:t>
            </a:r>
          </a:p>
        </p:txBody>
      </p:sp>
      <p:pic>
        <p:nvPicPr>
          <p:cNvPr id="6" name="Picture 5" descr="A colorful squares with crosses&#10;&#10;Description automatically generated with medium confidence">
            <a:extLst>
              <a:ext uri="{FF2B5EF4-FFF2-40B4-BE49-F238E27FC236}">
                <a16:creationId xmlns:a16="http://schemas.microsoft.com/office/drawing/2014/main" id="{860869AD-6B7D-03F3-94DE-61A54C6B4E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996CB087-DD85-FF44-1FED-815F204154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207197955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3A70C3D3-60A5-D166-1FF6-718513AE24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C2B4E8CF-FC69-8236-311F-1B6F0E2410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160576593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a:p>
        </p:txBody>
      </p:sp>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The Great State of Washington: The Story of FHIR Saga</a:t>
            </a:r>
          </a:p>
        </p:txBody>
      </p:sp>
      <p:pic>
        <p:nvPicPr>
          <p:cNvPr id="7" name="Picture 6" descr="A blue dots in a circle&#10;&#10;Description automatically generated">
            <a:extLst>
              <a:ext uri="{FF2B5EF4-FFF2-40B4-BE49-F238E27FC236}">
                <a16:creationId xmlns:a16="http://schemas.microsoft.com/office/drawing/2014/main" id="{1320FFAA-05EB-ABCB-707D-C1F0859241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8F486867-B9D9-3C84-4EDC-944BA86DF4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224296095"/>
      </p:ext>
    </p:extLst>
  </p:cSld>
  <p:clrMapOvr>
    <a:masterClrMapping/>
  </p:clrMapOvr>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a:p>
        </p:txBody>
      </p:sp>
      <p:pic>
        <p:nvPicPr>
          <p:cNvPr id="2" name="Picture 1" descr="A cross with lines on it&#10;&#10;Description automatically generated with medium confidence">
            <a:extLst>
              <a:ext uri="{FF2B5EF4-FFF2-40B4-BE49-F238E27FC236}">
                <a16:creationId xmlns:a16="http://schemas.microsoft.com/office/drawing/2014/main" id="{F68943FF-10A5-394E-0CA7-F2FECDA68F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3" name="Picture 2" descr="A black background with yellow circles and circles&#10;&#10;Description automatically generated">
            <a:extLst>
              <a:ext uri="{FF2B5EF4-FFF2-40B4-BE49-F238E27FC236}">
                <a16:creationId xmlns:a16="http://schemas.microsoft.com/office/drawing/2014/main" id="{BB1C25D1-79D3-4375-4208-815D7342C7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159722097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The Great State of Washington: The Story of FHIR Saga</a:t>
            </a:r>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16941422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The Great State of Washington: The Story of FHIR Saga</a:t>
            </a:r>
          </a:p>
        </p:txBody>
      </p:sp>
      <p:pic>
        <p:nvPicPr>
          <p:cNvPr id="5" name="Picture 4" descr="A yellow and black circle with lines&#10;&#10;Description automatically generated">
            <a:extLst>
              <a:ext uri="{FF2B5EF4-FFF2-40B4-BE49-F238E27FC236}">
                <a16:creationId xmlns:a16="http://schemas.microsoft.com/office/drawing/2014/main" id="{123CD8A0-11B4-17D8-22CE-753F21120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DFE511AA-1BF4-CF9A-6E02-E5D8D18B92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223536888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6096000"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The Great State of Washington: The Story of FHIR Saga</a:t>
            </a:r>
          </a:p>
        </p:txBody>
      </p:sp>
      <p:pic>
        <p:nvPicPr>
          <p:cNvPr id="6" name="Picture 5" descr="A blue circle with black background&#10;&#10;Description automatically generated">
            <a:extLst>
              <a:ext uri="{FF2B5EF4-FFF2-40B4-BE49-F238E27FC236}">
                <a16:creationId xmlns:a16="http://schemas.microsoft.com/office/drawing/2014/main" id="{F195B065-63C5-EF0E-7BD1-F15FDB9983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5B93C668-D57A-83E8-2B42-F730DC25ED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82116329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The Great State of Washington: The Story of FHIR Saga</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blue dots in a circle&#10;&#10;Description automatically generated">
            <a:extLst>
              <a:ext uri="{FF2B5EF4-FFF2-40B4-BE49-F238E27FC236}">
                <a16:creationId xmlns:a16="http://schemas.microsoft.com/office/drawing/2014/main" id="{990D3F06-653A-59AE-2ECD-CEFABE526E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C43147A4-FD5B-6C02-AAEC-FB1FB6DEEC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320128766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The Great State of Washington: The Story of FHIR Saga</a:t>
            </a:r>
          </a:p>
        </p:txBody>
      </p:sp>
      <p:pic>
        <p:nvPicPr>
          <p:cNvPr id="7" name="Picture 6" descr="A cross with lines on it&#10;&#10;Description automatically generated with medium confidence">
            <a:extLst>
              <a:ext uri="{FF2B5EF4-FFF2-40B4-BE49-F238E27FC236}">
                <a16:creationId xmlns:a16="http://schemas.microsoft.com/office/drawing/2014/main" id="{9F9BB8FF-BC9D-B53D-712B-D79668C2A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9E1A57F6-3D4E-29C8-19B8-769A4D87CC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27791821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The Great State of Washington: The Story of FHIR Saga</a:t>
            </a:r>
          </a:p>
        </p:txBody>
      </p:sp>
      <p:pic>
        <p:nvPicPr>
          <p:cNvPr id="4" name="Picture 3" descr="A cross with blue and pink lines&#10;&#10;Description automatically generated">
            <a:extLst>
              <a:ext uri="{FF2B5EF4-FFF2-40B4-BE49-F238E27FC236}">
                <a16:creationId xmlns:a16="http://schemas.microsoft.com/office/drawing/2014/main" id="{64B374D2-F2D4-90DF-22FD-816D0712FD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163E45E-2F11-1A5D-2176-7F846CBADB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24667054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196578A4-CC06-6D68-AD1B-25AE010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9E86496-1523-ACC5-2C6F-E2C7A7ECB9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11224538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The Great State of Washington: The Story of FHIR Saga</a:t>
            </a:r>
          </a:p>
        </p:txBody>
      </p:sp>
      <p:pic>
        <p:nvPicPr>
          <p:cNvPr id="5" name="Picture 4" descr="A blue dots in a circle&#10;&#10;Description automatically generated">
            <a:extLst>
              <a:ext uri="{FF2B5EF4-FFF2-40B4-BE49-F238E27FC236}">
                <a16:creationId xmlns:a16="http://schemas.microsoft.com/office/drawing/2014/main" id="{B8467689-BF68-0FA8-FAFA-3CC154961C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722FD65-93BA-6130-099B-E92779D2DC5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351323420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The Great State of Washington: The Story of FHIR Saga</a:t>
            </a:r>
          </a:p>
        </p:txBody>
      </p:sp>
      <p:pic>
        <p:nvPicPr>
          <p:cNvPr id="4" name="Picture 3" descr="A blue circle with black background&#10;&#10;Description automatically generated">
            <a:extLst>
              <a:ext uri="{FF2B5EF4-FFF2-40B4-BE49-F238E27FC236}">
                <a16:creationId xmlns:a16="http://schemas.microsoft.com/office/drawing/2014/main" id="{23F53DE2-B18F-1EF6-6CDE-D83124F8E8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1466DA5A-FECE-0A0E-33B8-515D1B25BF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57044330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The Great State of Washington: The Story of FHIR Saga</a:t>
            </a:r>
          </a:p>
        </p:txBody>
      </p:sp>
      <p:pic>
        <p:nvPicPr>
          <p:cNvPr id="5" name="Picture 4" descr="A cross with lines on it&#10;&#10;Description automatically generated with medium confidence">
            <a:extLst>
              <a:ext uri="{FF2B5EF4-FFF2-40B4-BE49-F238E27FC236}">
                <a16:creationId xmlns:a16="http://schemas.microsoft.com/office/drawing/2014/main" id="{AD5E2031-CE06-65CC-A743-C58C143CE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0809770D-2A03-A420-99D1-3D4AAA405C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192506815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The Great State of Washington: The Story of FHIR Saga</a:t>
            </a:r>
          </a:p>
        </p:txBody>
      </p:sp>
      <p:pic>
        <p:nvPicPr>
          <p:cNvPr id="6" name="Picture 5" descr="A yellow and black circle with lines&#10;&#10;Description automatically generated">
            <a:extLst>
              <a:ext uri="{FF2B5EF4-FFF2-40B4-BE49-F238E27FC236}">
                <a16:creationId xmlns:a16="http://schemas.microsoft.com/office/drawing/2014/main" id="{12CD117B-9E30-D087-3F41-1FCDB521AE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11" name="Picture 10" descr="A blue circles and circles on a black background&#10;&#10;Description automatically generated">
            <a:extLst>
              <a:ext uri="{FF2B5EF4-FFF2-40B4-BE49-F238E27FC236}">
                <a16:creationId xmlns:a16="http://schemas.microsoft.com/office/drawing/2014/main" id="{F17C87A8-6366-3126-985A-0AAD73F049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141016748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The Great State of Washington: The Story of FHIR Saga</a:t>
            </a:r>
          </a:p>
        </p:txBody>
      </p:sp>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0" name="Picture 9" descr="A yellow and black circle with lines&#10;&#10;Description automatically generated">
            <a:extLst>
              <a:ext uri="{FF2B5EF4-FFF2-40B4-BE49-F238E27FC236}">
                <a16:creationId xmlns:a16="http://schemas.microsoft.com/office/drawing/2014/main" id="{E56671AD-8907-C924-7BDE-45EADFCFDC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11" name="Picture 10" descr="A blue circles and circles on a black background&#10;&#10;Description automatically generated">
            <a:extLst>
              <a:ext uri="{FF2B5EF4-FFF2-40B4-BE49-F238E27FC236}">
                <a16:creationId xmlns:a16="http://schemas.microsoft.com/office/drawing/2014/main" id="{2CC79E2F-5A4E-EF17-B94A-8187E0F105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19572256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The Great State of Washington: The Story of FHIR Saga</a:t>
            </a:r>
          </a:p>
        </p:txBody>
      </p:sp>
      <p:pic>
        <p:nvPicPr>
          <p:cNvPr id="4" name="Picture 3" descr="A yellow and black circle with lines&#10;&#10;Description automatically generated">
            <a:extLst>
              <a:ext uri="{FF2B5EF4-FFF2-40B4-BE49-F238E27FC236}">
                <a16:creationId xmlns:a16="http://schemas.microsoft.com/office/drawing/2014/main" id="{7EEFC56A-B235-C4B8-E436-96070B8EEA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7BEACFE-9C3A-3E71-7872-CAFD0A86DF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65726186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The Great State of Washington: The Story of FHIR Saga</a:t>
            </a:r>
          </a:p>
        </p:txBody>
      </p:sp>
      <p:pic>
        <p:nvPicPr>
          <p:cNvPr id="2" name="Picture 1" descr="A cross with blue and pink lines&#10;&#10;Description automatically generated">
            <a:extLst>
              <a:ext uri="{FF2B5EF4-FFF2-40B4-BE49-F238E27FC236}">
                <a16:creationId xmlns:a16="http://schemas.microsoft.com/office/drawing/2014/main" id="{8097034B-736D-EBED-3E10-0691DBECB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D476597-04DF-8ABB-DFCC-19E5A2B1F2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226830060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5988174E-E697-55C1-F164-E56A6AAC05C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black circle with white lines&#10;&#10;Description automatically generated">
            <a:extLst>
              <a:ext uri="{FF2B5EF4-FFF2-40B4-BE49-F238E27FC236}">
                <a16:creationId xmlns:a16="http://schemas.microsoft.com/office/drawing/2014/main" id="{95D27CB3-684F-8A22-4F5C-CD146591E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8F4C08D-7679-E8B5-0C89-028192D7B7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
        <p:nvSpPr>
          <p:cNvPr id="2" name="Footer Placeholder 1">
            <a:extLst>
              <a:ext uri="{FF2B5EF4-FFF2-40B4-BE49-F238E27FC236}">
                <a16:creationId xmlns:a16="http://schemas.microsoft.com/office/drawing/2014/main" id="{486F8882-223E-3C4C-9CD5-F2E69122B454}"/>
              </a:ext>
            </a:extLst>
          </p:cNvPr>
          <p:cNvSpPr>
            <a:spLocks noGrp="1"/>
          </p:cNvSpPr>
          <p:nvPr>
            <p:ph type="ftr" sz="quarter" idx="14"/>
          </p:nvPr>
        </p:nvSpPr>
        <p:spPr>
          <a:xfrm>
            <a:off x="507420" y="-5805"/>
            <a:ext cx="10570781" cy="365125"/>
          </a:xfrm>
        </p:spPr>
        <p:txBody>
          <a:bodyPr/>
          <a:lstStyle>
            <a:lvl1pPr>
              <a:defRPr>
                <a:solidFill>
                  <a:schemeClr val="bg1"/>
                </a:solidFill>
              </a:defRPr>
            </a:lvl1pPr>
          </a:lstStyle>
          <a:p>
            <a:r>
              <a:rPr lang="en-US"/>
              <a:t>The Great State of Washington: The Story of FHIR Saga</a:t>
            </a:r>
          </a:p>
        </p:txBody>
      </p:sp>
    </p:spTree>
    <p:extLst>
      <p:ext uri="{BB962C8B-B14F-4D97-AF65-F5344CB8AC3E}">
        <p14:creationId xmlns:p14="http://schemas.microsoft.com/office/powerpoint/2010/main" val="2269184046"/>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The Great State of Washington: The Story of FHIR Saga</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4" name="Picture 3" descr="A blue circle with black background&#10;&#10;Description automatically generated">
            <a:extLst>
              <a:ext uri="{FF2B5EF4-FFF2-40B4-BE49-F238E27FC236}">
                <a16:creationId xmlns:a16="http://schemas.microsoft.com/office/drawing/2014/main" id="{6C86A9CE-849C-E2C9-5FB9-7A52FA018D3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CC19A42B-92A7-6CBB-9017-ACFAF651287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2583674374"/>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4" name="Picture 3" descr="A blue dots in a circle&#10;&#10;Description automatically generated">
            <a:extLst>
              <a:ext uri="{FF2B5EF4-FFF2-40B4-BE49-F238E27FC236}">
                <a16:creationId xmlns:a16="http://schemas.microsoft.com/office/drawing/2014/main" id="{79309C2D-E252-8ED1-986A-2FD8D2999B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8B4DF12E-B4F6-43B9-95D7-36BBF27941E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
        <p:nvSpPr>
          <p:cNvPr id="7" name="Title 1">
            <a:extLst>
              <a:ext uri="{FF2B5EF4-FFF2-40B4-BE49-F238E27FC236}">
                <a16:creationId xmlns:a16="http://schemas.microsoft.com/office/drawing/2014/main" id="{6EFE255A-0EF1-B448-3206-2BA72882B424}"/>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136693850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3" name="Rectangle 2">
            <a:extLst>
              <a:ext uri="{FF2B5EF4-FFF2-40B4-BE49-F238E27FC236}">
                <a16:creationId xmlns:a16="http://schemas.microsoft.com/office/drawing/2014/main" id="{5988174E-E697-55C1-F164-E56A6AAC05C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black circle with white lines&#10;&#10;Description automatically generated">
            <a:extLst>
              <a:ext uri="{FF2B5EF4-FFF2-40B4-BE49-F238E27FC236}">
                <a16:creationId xmlns:a16="http://schemas.microsoft.com/office/drawing/2014/main" id="{95D27CB3-684F-8A22-4F5C-CD146591E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8F4C08D-7679-E8B5-0C89-028192D7B7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
        <p:nvSpPr>
          <p:cNvPr id="2" name="Footer Placeholder 1">
            <a:extLst>
              <a:ext uri="{FF2B5EF4-FFF2-40B4-BE49-F238E27FC236}">
                <a16:creationId xmlns:a16="http://schemas.microsoft.com/office/drawing/2014/main" id="{486F8882-223E-3C4C-9CD5-F2E69122B454}"/>
              </a:ext>
            </a:extLst>
          </p:cNvPr>
          <p:cNvSpPr>
            <a:spLocks noGrp="1"/>
          </p:cNvSpPr>
          <p:nvPr>
            <p:ph type="ftr" sz="quarter" idx="14"/>
          </p:nvPr>
        </p:nvSpPr>
        <p:spPr>
          <a:xfrm>
            <a:off x="507420" y="-5805"/>
            <a:ext cx="10570781" cy="365125"/>
          </a:xfrm>
        </p:spPr>
        <p:txBody>
          <a:bodyPr/>
          <a:lstStyle>
            <a:lvl1pPr>
              <a:defRPr>
                <a:solidFill>
                  <a:schemeClr val="bg1"/>
                </a:solidFill>
              </a:defRPr>
            </a:lvl1pPr>
          </a:lstStyle>
          <a:p>
            <a:r>
              <a:rPr lang="en-US"/>
              <a:t>The Great State of Washington: The Story of FHIR Saga</a:t>
            </a:r>
          </a:p>
        </p:txBody>
      </p:sp>
      <p:sp>
        <p:nvSpPr>
          <p:cNvPr id="8" name="Title 1">
            <a:extLst>
              <a:ext uri="{FF2B5EF4-FFF2-40B4-BE49-F238E27FC236}">
                <a16:creationId xmlns:a16="http://schemas.microsoft.com/office/drawing/2014/main" id="{8C439379-3F74-68E6-A8A4-41E8728E0115}"/>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3331111591"/>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CCE3B404-CFD3-472E-EE71-404AA18AE3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Title 1">
            <a:extLst>
              <a:ext uri="{FF2B5EF4-FFF2-40B4-BE49-F238E27FC236}">
                <a16:creationId xmlns:a16="http://schemas.microsoft.com/office/drawing/2014/main" id="{0859C777-E0E4-6744-244B-A1AEB496D6B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6" name="Picture 5" descr="A black circle with white lines&#10;&#10;Description automatically generated">
            <a:extLst>
              <a:ext uri="{FF2B5EF4-FFF2-40B4-BE49-F238E27FC236}">
                <a16:creationId xmlns:a16="http://schemas.microsoft.com/office/drawing/2014/main" id="{B61E64E6-0CBE-545E-439E-E17EAC361B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1" name="Picture 10" descr="A black background with yellow circles and circles&#10;&#10;Description automatically generated">
            <a:extLst>
              <a:ext uri="{FF2B5EF4-FFF2-40B4-BE49-F238E27FC236}">
                <a16:creationId xmlns:a16="http://schemas.microsoft.com/office/drawing/2014/main" id="{2D97A4CF-C7EA-9B66-99F8-A5B42F2887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spTree>
    <p:extLst>
      <p:ext uri="{BB962C8B-B14F-4D97-AF65-F5344CB8AC3E}">
        <p14:creationId xmlns:p14="http://schemas.microsoft.com/office/powerpoint/2010/main" val="310367356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2" name="Picture 1" descr="A close up of a colorful background&#10;&#10;Description automatically generated">
            <a:extLst>
              <a:ext uri="{FF2B5EF4-FFF2-40B4-BE49-F238E27FC236}">
                <a16:creationId xmlns:a16="http://schemas.microsoft.com/office/drawing/2014/main" id="{8129CB39-527D-F2FF-70D8-B7AC06269F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sp>
        <p:nvSpPr>
          <p:cNvPr id="7" name="Title 1">
            <a:extLst>
              <a:ext uri="{FF2B5EF4-FFF2-40B4-BE49-F238E27FC236}">
                <a16:creationId xmlns:a16="http://schemas.microsoft.com/office/drawing/2014/main" id="{6EFE255A-0EF1-B448-3206-2BA72882B424}"/>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8" name="Picture 7" descr="A cross with blue and pink lines&#10;&#10;Description automatically generated">
            <a:extLst>
              <a:ext uri="{FF2B5EF4-FFF2-40B4-BE49-F238E27FC236}">
                <a16:creationId xmlns:a16="http://schemas.microsoft.com/office/drawing/2014/main" id="{20BDDC3A-73F4-AE86-8244-508785D2743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A8692838-8FC8-F809-B9A6-34D6196A3F0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221999372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16" name="Picture 15" descr="A close up of a yellow background&#10;&#10;Description automatically generated">
            <a:extLst>
              <a:ext uri="{FF2B5EF4-FFF2-40B4-BE49-F238E27FC236}">
                <a16:creationId xmlns:a16="http://schemas.microsoft.com/office/drawing/2014/main" id="{FF3D732C-0797-6824-18D4-680F30D0C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57548A0D-5429-815A-AE1F-E8E2BDC8C28F}"/>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18" name="Picture 17" descr="A blue dots in a circle&#10;&#10;Description automatically generated">
            <a:extLst>
              <a:ext uri="{FF2B5EF4-FFF2-40B4-BE49-F238E27FC236}">
                <a16:creationId xmlns:a16="http://schemas.microsoft.com/office/drawing/2014/main" id="{624461AC-D70B-4219-1844-6F273B6D6C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20" name="Picture 19" descr="A blue circles and circles on a black background&#10;&#10;Description automatically generated">
            <a:extLst>
              <a:ext uri="{FF2B5EF4-FFF2-40B4-BE49-F238E27FC236}">
                <a16:creationId xmlns:a16="http://schemas.microsoft.com/office/drawing/2014/main" id="{57139B48-1C95-EE8C-D464-95E1C1CD33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spTree>
    <p:extLst>
      <p:ext uri="{BB962C8B-B14F-4D97-AF65-F5344CB8AC3E}">
        <p14:creationId xmlns:p14="http://schemas.microsoft.com/office/powerpoint/2010/main" val="291118378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The Great State of Washington: The Story of FHIR Saga</a:t>
            </a:r>
          </a:p>
        </p:txBody>
      </p:sp>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3" name="Picture 2" descr="A cross with blue and pink lines&#10;&#10;Description automatically generated">
            <a:extLst>
              <a:ext uri="{FF2B5EF4-FFF2-40B4-BE49-F238E27FC236}">
                <a16:creationId xmlns:a16="http://schemas.microsoft.com/office/drawing/2014/main" id="{5600EBCD-041F-0981-FE40-5C45CE27A1B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47E6534-AD3A-0888-57D3-D3BA47B7E5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58490748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3" name="Picture 2" descr="A black circle with white lines&#10;&#10;Description automatically generated">
            <a:extLst>
              <a:ext uri="{FF2B5EF4-FFF2-40B4-BE49-F238E27FC236}">
                <a16:creationId xmlns:a16="http://schemas.microsoft.com/office/drawing/2014/main" id="{0A09B0BD-D489-AEDF-03AF-5D492B6187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D3E425FB-41FF-DA35-7E1F-237E3A0F6E2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15728479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The Great State of Washington: The Story of FHIR Saga</a:t>
            </a:r>
          </a:p>
        </p:txBody>
      </p:sp>
      <p:pic>
        <p:nvPicPr>
          <p:cNvPr id="11" name="Picture 10" descr="A cross with blue and pink lines&#10;&#10;Description automatically generated">
            <a:extLst>
              <a:ext uri="{FF2B5EF4-FFF2-40B4-BE49-F238E27FC236}">
                <a16:creationId xmlns:a16="http://schemas.microsoft.com/office/drawing/2014/main" id="{7822865B-D5E2-FDBF-16D2-F1BAAB8A7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FE8D14EC-B4D7-87E6-E7FD-AF49B403C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804918178"/>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60850590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58851061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The Great State of Washington: The Story of FHIR Saga</a:t>
            </a:r>
          </a:p>
        </p:txBody>
      </p:sp>
      <p:pic>
        <p:nvPicPr>
          <p:cNvPr id="4" name="Picture 3" descr="A yellow and black circle with lines&#10;&#10;Description automatically generated">
            <a:extLst>
              <a:ext uri="{FF2B5EF4-FFF2-40B4-BE49-F238E27FC236}">
                <a16:creationId xmlns:a16="http://schemas.microsoft.com/office/drawing/2014/main" id="{246B3406-D62A-5775-571A-6D0C5F5FFE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340E39BA-2217-79D9-3100-2DEADC3B16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38818734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The Great State of Washington: The Story of FHIR Saga</a:t>
            </a:r>
          </a:p>
        </p:txBody>
      </p:sp>
      <p:pic>
        <p:nvPicPr>
          <p:cNvPr id="4" name="Picture 3" descr="A colorful squares with crosses&#10;&#10;Description automatically generated with medium confidence">
            <a:extLst>
              <a:ext uri="{FF2B5EF4-FFF2-40B4-BE49-F238E27FC236}">
                <a16:creationId xmlns:a16="http://schemas.microsoft.com/office/drawing/2014/main" id="{BA3D1161-3F5B-17DF-DC30-BF3C28611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221373B5-3F9D-802B-C51B-8F671A301BA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06919860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82E92C89-5CE1-3F6F-AD78-EFD2F5D44D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DDC5E510-1920-31F6-67E6-DE94326F0F1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4169439717"/>
      </p:ext>
    </p:extLst>
  </p:cSld>
  <p:clrMapOvr>
    <a:masterClrMapping/>
  </p:clrMapOvr>
  <p:extLst>
    <p:ext uri="{DCECCB84-F9BA-43D5-87BE-67443E8EF086}">
      <p15:sldGuideLst xmlns:p15="http://schemas.microsoft.com/office/powerpoint/2012/main"/>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The Great State of Washington: The Story of FHIR Saga</a:t>
            </a:r>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4" name="Picture 3" descr="A blue dots in a circle&#10;&#10;Description automatically generated">
            <a:extLst>
              <a:ext uri="{FF2B5EF4-FFF2-40B4-BE49-F238E27FC236}">
                <a16:creationId xmlns:a16="http://schemas.microsoft.com/office/drawing/2014/main" id="{DE370FE4-7CF4-4A2C-2F01-9668EC21B2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069C5AA3-C6D2-8BB8-E123-E2507EFA45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273792782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The Great State of Washington: The Story of FHIR Saga</a:t>
            </a:r>
          </a:p>
        </p:txBody>
      </p:sp>
      <p:pic>
        <p:nvPicPr>
          <p:cNvPr id="5" name="Picture 4" descr="A colorful squares with crosses&#10;&#10;Description automatically generated with medium confidence">
            <a:extLst>
              <a:ext uri="{FF2B5EF4-FFF2-40B4-BE49-F238E27FC236}">
                <a16:creationId xmlns:a16="http://schemas.microsoft.com/office/drawing/2014/main" id="{E17C1A30-81E4-13E0-D036-2EEC1998A3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3D808CFA-9A81-541C-5E15-0960619BAC3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400859877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The Great State of Washington: The Story of FHIR Saga</a:t>
            </a:r>
          </a:p>
        </p:txBody>
      </p:sp>
      <p:pic>
        <p:nvPicPr>
          <p:cNvPr id="5" name="Picture 4" descr="A yellow and black circle with lines&#10;&#10;Description automatically generated">
            <a:extLst>
              <a:ext uri="{FF2B5EF4-FFF2-40B4-BE49-F238E27FC236}">
                <a16:creationId xmlns:a16="http://schemas.microsoft.com/office/drawing/2014/main" id="{2853F8AA-C843-F74D-F73E-AE4C9F501B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BAD71060-F0F5-6672-332B-E7E384AE3B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42465" y="1185266"/>
            <a:ext cx="5735736" cy="4822460"/>
          </a:xfrm>
          <a:prstGeom prst="rect">
            <a:avLst/>
          </a:prstGeom>
        </p:spPr>
      </p:pic>
      <p:sp>
        <p:nvSpPr>
          <p:cNvPr id="11" name="Picture Placeholder 4"/>
          <p:cNvSpPr>
            <a:spLocks noGrp="1"/>
          </p:cNvSpPr>
          <p:nvPr>
            <p:ph type="pic" sz="quarter" idx="14"/>
          </p:nvPr>
        </p:nvSpPr>
        <p:spPr>
          <a:xfrm>
            <a:off x="5556739"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41101608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The Great State of Washington: The Story of FHIR Saga</a:t>
            </a:r>
          </a:p>
        </p:txBody>
      </p:sp>
      <p:pic>
        <p:nvPicPr>
          <p:cNvPr id="4" name="Picture 3" descr="A blue dots in a circle&#10;&#10;Description automatically generated">
            <a:extLst>
              <a:ext uri="{FF2B5EF4-FFF2-40B4-BE49-F238E27FC236}">
                <a16:creationId xmlns:a16="http://schemas.microsoft.com/office/drawing/2014/main" id="{C23D0DDB-FDD0-7E9B-6000-5379F2A624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6A76B768-E011-CA4D-A796-B746A1A8FC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59843" y="1277828"/>
            <a:ext cx="7470157" cy="4386036"/>
          </a:xfrm>
          <a:prstGeom prst="rect">
            <a:avLst/>
          </a:prstGeom>
        </p:spPr>
      </p:pic>
      <p:sp>
        <p:nvSpPr>
          <p:cNvPr id="11" name="Picture Placeholder 4"/>
          <p:cNvSpPr>
            <a:spLocks noGrp="1"/>
          </p:cNvSpPr>
          <p:nvPr>
            <p:ph type="pic" sz="quarter" idx="14"/>
          </p:nvPr>
        </p:nvSpPr>
        <p:spPr>
          <a:xfrm>
            <a:off x="487467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16418454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The Great State of Washington: The Story of FHIR Saga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4" name="Picture 3" descr="A cross with lines on it&#10;&#10;Description automatically generated with medium confidence">
            <a:extLst>
              <a:ext uri="{FF2B5EF4-FFF2-40B4-BE49-F238E27FC236}">
                <a16:creationId xmlns:a16="http://schemas.microsoft.com/office/drawing/2014/main" id="{EF70F3DC-B745-A51E-3E40-D031AE1D45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5" name="Picture 4" descr="A black background with yellow circles and circles&#10;&#10;Description automatically generated">
            <a:extLst>
              <a:ext uri="{FF2B5EF4-FFF2-40B4-BE49-F238E27FC236}">
                <a16:creationId xmlns:a16="http://schemas.microsoft.com/office/drawing/2014/main" id="{09934961-E908-5AC6-7F6D-FA3BB6BC4F9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40639006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78485449-2D56-1313-D31A-1B11172D8E8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2">
            <a:extLst>
              <a:ext uri="{FF2B5EF4-FFF2-40B4-BE49-F238E27FC236}">
                <a16:creationId xmlns:a16="http://schemas.microsoft.com/office/drawing/2014/main" id="{BDB9A4C8-374F-32A2-66D7-65925CAB3A0B}"/>
              </a:ext>
            </a:extLst>
          </p:cNvPr>
          <p:cNvSpPr>
            <a:spLocks noGrp="1"/>
          </p:cNvSpPr>
          <p:nvPr>
            <p:ph type="ftr" sz="quarter" idx="10"/>
          </p:nvPr>
        </p:nvSpPr>
        <p:spPr>
          <a:xfrm>
            <a:off x="507420" y="91227"/>
            <a:ext cx="10570781" cy="365125"/>
          </a:xfrm>
        </p:spPr>
        <p:txBody>
          <a:bodyPr/>
          <a:lstStyle>
            <a:lvl1pPr>
              <a:defRPr>
                <a:solidFill>
                  <a:schemeClr val="bg1"/>
                </a:solidFill>
              </a:defRPr>
            </a:lvl1pPr>
          </a:lstStyle>
          <a:p>
            <a:r>
              <a:rPr lang="en-US"/>
              <a:t>The Great State of Washington: The Story of FHIR Saga</a:t>
            </a:r>
          </a:p>
        </p:txBody>
      </p:sp>
      <p:pic>
        <p:nvPicPr>
          <p:cNvPr id="22" name="Picture 21" descr="A black circle with white lines&#10;&#10;Description automatically generated">
            <a:extLst>
              <a:ext uri="{FF2B5EF4-FFF2-40B4-BE49-F238E27FC236}">
                <a16:creationId xmlns:a16="http://schemas.microsoft.com/office/drawing/2014/main" id="{0856414C-062E-7D30-04D6-499635EC16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23" name="Picture 22" descr="A black background with yellow circles and circles&#10;&#10;Description automatically generated">
            <a:extLst>
              <a:ext uri="{FF2B5EF4-FFF2-40B4-BE49-F238E27FC236}">
                <a16:creationId xmlns:a16="http://schemas.microsoft.com/office/drawing/2014/main" id="{E32011CF-8B58-B978-D2FC-C1DD7E9E63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910966675"/>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4" name="Picture 3" descr="A colorful squares with crosses&#10;&#10;Description automatically generated with medium confidence">
            <a:extLst>
              <a:ext uri="{FF2B5EF4-FFF2-40B4-BE49-F238E27FC236}">
                <a16:creationId xmlns:a16="http://schemas.microsoft.com/office/drawing/2014/main" id="{6AAB06B7-825F-D80A-C39C-B78719E9E1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AA4CE271-24BA-86CA-3EEE-F5D4EE176F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The Great State of Washington: The Story of FHIR Saga</a:t>
            </a:r>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1594248070"/>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The Great State of Washington: The Story of FHIR Saga</a:t>
            </a:r>
          </a:p>
        </p:txBody>
      </p:sp>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ross with blue and pink lines&#10;&#10;Description automatically generated">
            <a:extLst>
              <a:ext uri="{FF2B5EF4-FFF2-40B4-BE49-F238E27FC236}">
                <a16:creationId xmlns:a16="http://schemas.microsoft.com/office/drawing/2014/main" id="{BFA2F5BE-412C-2EF7-CC3E-2BB0F77678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FAB1C743-FD4E-5CF5-CE06-A2BDBC0597B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Tree>
    <p:extLst>
      <p:ext uri="{BB962C8B-B14F-4D97-AF65-F5344CB8AC3E}">
        <p14:creationId xmlns:p14="http://schemas.microsoft.com/office/powerpoint/2010/main" val="1885438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The Great State of Washington: The Story of FHIR Saga</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9" name="Picture 8" descr="A blue circle with black background&#10;&#10;Description automatically generated">
            <a:extLst>
              <a:ext uri="{FF2B5EF4-FFF2-40B4-BE49-F238E27FC236}">
                <a16:creationId xmlns:a16="http://schemas.microsoft.com/office/drawing/2014/main" id="{B9CF822F-4368-8EDF-4F59-9D86792FAE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6" name="Picture 15" descr="A blue circles and circles on a black background&#10;&#10;Description automatically generated">
            <a:extLst>
              <a:ext uri="{FF2B5EF4-FFF2-40B4-BE49-F238E27FC236}">
                <a16:creationId xmlns:a16="http://schemas.microsoft.com/office/drawing/2014/main" id="{7F8FAD05-A45C-BF3B-7BD8-10D2F538BB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2703467797"/>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10" name="Picture 9" descr="A blue dots in a circle&#10;&#10;Description automatically generated">
            <a:extLst>
              <a:ext uri="{FF2B5EF4-FFF2-40B4-BE49-F238E27FC236}">
                <a16:creationId xmlns:a16="http://schemas.microsoft.com/office/drawing/2014/main" id="{B32FA7EF-C13D-9578-6FDC-966EAD9D09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3" name="Picture 12" descr="A blue circles and circles on a black background&#10;&#10;Description automatically generated">
            <a:extLst>
              <a:ext uri="{FF2B5EF4-FFF2-40B4-BE49-F238E27FC236}">
                <a16:creationId xmlns:a16="http://schemas.microsoft.com/office/drawing/2014/main" id="{76AE8653-6010-8413-6830-4A54CEC8214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804843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A28822-4A94-1CB7-7436-1341A412E384}"/>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63CCAAB-E760-772B-6AD6-6B4F274545D5}"/>
              </a:ext>
            </a:extLst>
          </p:cNvPr>
          <p:cNvSpPr/>
          <p:nvPr userDrawn="1"/>
        </p:nvSpPr>
        <p:spPr>
          <a:xfrm>
            <a:off x="-215899" y="-478113"/>
            <a:ext cx="12620240" cy="90515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8" name="Picture 7" descr="A white text on a black background&#10;&#10;Description automatically generated">
            <a:extLst>
              <a:ext uri="{FF2B5EF4-FFF2-40B4-BE49-F238E27FC236}">
                <a16:creationId xmlns:a16="http://schemas.microsoft.com/office/drawing/2014/main" id="{AC0AA2F5-E7C2-0052-8894-FEA41C67F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1" name="Picture 10" descr="A black circle with white lines&#10;&#10;Description automatically generated">
            <a:extLst>
              <a:ext uri="{FF2B5EF4-FFF2-40B4-BE49-F238E27FC236}">
                <a16:creationId xmlns:a16="http://schemas.microsoft.com/office/drawing/2014/main" id="{37245974-FE6C-A655-8CF1-B4A9F9734E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60772F15-D660-242C-11F3-5832AC5D0E0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21279733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close up of a colorful background&#10;&#10;Description automatically generated">
            <a:extLst>
              <a:ext uri="{FF2B5EF4-FFF2-40B4-BE49-F238E27FC236}">
                <a16:creationId xmlns:a16="http://schemas.microsoft.com/office/drawing/2014/main" id="{FDD3223D-313E-935E-47F8-DDC692F04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1" name="Picture 10" descr="A white text on a black background&#10;&#10;Description automatically generated">
            <a:extLst>
              <a:ext uri="{FF2B5EF4-FFF2-40B4-BE49-F238E27FC236}">
                <a16:creationId xmlns:a16="http://schemas.microsoft.com/office/drawing/2014/main" id="{0FECF4FF-70B0-F8A2-4772-3F35715118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10" name="Picture 9" descr="A cross with blue and pink lines&#10;&#10;Description automatically generated">
            <a:extLst>
              <a:ext uri="{FF2B5EF4-FFF2-40B4-BE49-F238E27FC236}">
                <a16:creationId xmlns:a16="http://schemas.microsoft.com/office/drawing/2014/main" id="{5637C338-5954-2173-BA0F-E87FA89C84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E9E870AD-3C5E-86FB-9FEC-680233FA11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2387957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0AC45744-7824-B63C-BF6D-74A64FA654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DF1016A6-926F-BE4A-8165-A05454ECA4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pic>
        <p:nvPicPr>
          <p:cNvPr id="12" name="Picture 11" descr="A black circle with white lines&#10;&#10;Description automatically generated">
            <a:extLst>
              <a:ext uri="{FF2B5EF4-FFF2-40B4-BE49-F238E27FC236}">
                <a16:creationId xmlns:a16="http://schemas.microsoft.com/office/drawing/2014/main" id="{2519275D-B3D1-ED00-BD6F-97D12CFB028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5" name="Picture 14" descr="A black background with yellow circles and circles&#10;&#10;Description automatically generated">
            <a:extLst>
              <a:ext uri="{FF2B5EF4-FFF2-40B4-BE49-F238E27FC236}">
                <a16:creationId xmlns:a16="http://schemas.microsoft.com/office/drawing/2014/main" id="{F9008E31-9B8F-356B-8A87-1C0A1B83275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990513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A53C-8EDE-A8FD-614E-E610F1684A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D11643-694A-F782-56A6-4756FAE8D8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711E23-1548-B098-4D73-C948238682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74DA53-E19F-47A3-3AC1-CF6836DBED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CEBDAA6-47AA-30CB-1B82-2A9F1A3AB214}"/>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CDBBC47E-3746-D83B-6E36-505A7FACA913}"/>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20386353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yellow background&#10;&#10;Description automatically generated">
            <a:extLst>
              <a:ext uri="{FF2B5EF4-FFF2-40B4-BE49-F238E27FC236}">
                <a16:creationId xmlns:a16="http://schemas.microsoft.com/office/drawing/2014/main" id="{6ED795F0-F3A6-9727-8F10-BD2AB73A9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The Great State of Washington: The Story of FHIR Saga</a:t>
            </a:r>
          </a:p>
        </p:txBody>
      </p:sp>
      <p:sp>
        <p:nvSpPr>
          <p:cNvPr id="8" name="Title 1">
            <a:extLst>
              <a:ext uri="{FF2B5EF4-FFF2-40B4-BE49-F238E27FC236}">
                <a16:creationId xmlns:a16="http://schemas.microsoft.com/office/drawing/2014/main" id="{31CAB4DE-A24A-F0FD-0289-93B9F5E5CD3C}"/>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11" name="Picture 10" descr="A blue dots in a circle&#10;&#10;Description automatically generated">
            <a:extLst>
              <a:ext uri="{FF2B5EF4-FFF2-40B4-BE49-F238E27FC236}">
                <a16:creationId xmlns:a16="http://schemas.microsoft.com/office/drawing/2014/main" id="{D8BB6C1A-0DD8-693F-7DD2-B787E0D324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A109599A-35AD-35CD-C180-FBE6E5CA7F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15933719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The Great State of Washington: The Story of FHIR Saga</a:t>
            </a:r>
          </a:p>
        </p:txBody>
      </p:sp>
      <p:pic>
        <p:nvPicPr>
          <p:cNvPr id="23" name="Picture 22" descr="A cross with blue and pink lines&#10;&#10;Description automatically generated">
            <a:extLst>
              <a:ext uri="{FF2B5EF4-FFF2-40B4-BE49-F238E27FC236}">
                <a16:creationId xmlns:a16="http://schemas.microsoft.com/office/drawing/2014/main" id="{1DD013AF-81CC-2BF8-AC07-AB2D4D9CD6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26" name="Picture 25" descr="A blue circles and circles on a black background&#10;&#10;Description automatically generated">
            <a:extLst>
              <a:ext uri="{FF2B5EF4-FFF2-40B4-BE49-F238E27FC236}">
                <a16:creationId xmlns:a16="http://schemas.microsoft.com/office/drawing/2014/main" id="{C4FA2FAA-E5C0-29F0-1682-83A8C5ADB9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1373848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3" name="Picture 2" descr="A black circle with white lines&#10;&#10;Description automatically generated">
            <a:extLst>
              <a:ext uri="{FF2B5EF4-FFF2-40B4-BE49-F238E27FC236}">
                <a16:creationId xmlns:a16="http://schemas.microsoft.com/office/drawing/2014/main" id="{30458D4F-1C8C-1FB9-FCB0-CB23E31BC9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03FBF9CA-D126-9EA4-DCF7-9C213C743D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34044090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5170037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The Great State of Washington: The Story of FHIR Saga</a:t>
            </a:r>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715993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The Great State of Washington: The Story of FHIR Saga</a:t>
            </a:r>
          </a:p>
        </p:txBody>
      </p:sp>
      <p:pic>
        <p:nvPicPr>
          <p:cNvPr id="9" name="Picture 8" descr="A yellow and black circle with lines&#10;&#10;Description automatically generated">
            <a:extLst>
              <a:ext uri="{FF2B5EF4-FFF2-40B4-BE49-F238E27FC236}">
                <a16:creationId xmlns:a16="http://schemas.microsoft.com/office/drawing/2014/main" id="{29B9EB0D-807A-C583-ABBB-E1AB938941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C85F18D2-B968-144D-0171-2B3720889B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40000875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The Great State of Washington: The Story of FHIR Saga</a:t>
            </a:r>
          </a:p>
        </p:txBody>
      </p:sp>
      <p:pic>
        <p:nvPicPr>
          <p:cNvPr id="9" name="Picture 8" descr="A colorful squares with crosses&#10;&#10;Description automatically generated with medium confidence">
            <a:extLst>
              <a:ext uri="{FF2B5EF4-FFF2-40B4-BE49-F238E27FC236}">
                <a16:creationId xmlns:a16="http://schemas.microsoft.com/office/drawing/2014/main" id="{D551D462-6983-5188-9355-7AC2388F7E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6D7D221-E5DD-5946-1D68-95BC049C57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1592473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The Great State of Washington: The Story of FHIR Saga</a:t>
            </a:r>
          </a:p>
        </p:txBody>
      </p:sp>
      <p:pic>
        <p:nvPicPr>
          <p:cNvPr id="5" name="Picture 4" descr="A blue circle with black background&#10;&#10;Description automatically generated">
            <a:extLst>
              <a:ext uri="{FF2B5EF4-FFF2-40B4-BE49-F238E27FC236}">
                <a16:creationId xmlns:a16="http://schemas.microsoft.com/office/drawing/2014/main" id="{9E8CF4B2-5315-1DF4-B8CB-AAB8C657AC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E678F654-AC81-576F-CA73-C6587D5FC5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131441394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The Great State of Washington: The Story of FHIR Saga</a:t>
            </a:r>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D07DC6DB-085F-7FC8-80D7-EA803BD7BD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1989D187-6493-30C5-ECF7-51C9E9038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36426972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The Great State of Washington: The Story of FHIR Saga</a:t>
            </a:r>
          </a:p>
        </p:txBody>
      </p:sp>
      <p:pic>
        <p:nvPicPr>
          <p:cNvPr id="7" name="Picture 6" descr="A colorful squares with crosses&#10;&#10;Description automatically generated with medium confidence">
            <a:extLst>
              <a:ext uri="{FF2B5EF4-FFF2-40B4-BE49-F238E27FC236}">
                <a16:creationId xmlns:a16="http://schemas.microsoft.com/office/drawing/2014/main" id="{FF1F78E3-0810-6A0F-BD9A-3302FA72D0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08C2C26-29FA-725F-605C-FE087FA1F00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1671917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07B6-DCC7-1CF9-8CB6-BF358850AC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3E698C-FE02-73AD-811A-280C5F1C64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0150F9-E695-B840-E88D-2A556C4485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FC8670-7BF4-7419-349D-6139B6B57A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DB48DB-75D9-7B87-525B-E10D37005F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2E6D2-0685-917E-AA7B-2728CFAA7FA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1B30047-BA4D-4B6C-CE64-CA424E8CC715}"/>
              </a:ext>
            </a:extLst>
          </p:cNvPr>
          <p:cNvSpPr>
            <a:spLocks noGrp="1"/>
          </p:cNvSpPr>
          <p:nvPr>
            <p:ph type="ftr" sz="quarter" idx="11"/>
          </p:nvPr>
        </p:nvSpPr>
        <p:spPr/>
        <p:txBody>
          <a:bodyPr/>
          <a:lstStyle/>
          <a:p>
            <a:r>
              <a:rPr lang="en-US"/>
              <a:t>The Great State of Washington: The Story of FHIR Saga</a:t>
            </a:r>
          </a:p>
        </p:txBody>
      </p:sp>
      <p:sp>
        <p:nvSpPr>
          <p:cNvPr id="9" name="Slide Number Placeholder 8">
            <a:extLst>
              <a:ext uri="{FF2B5EF4-FFF2-40B4-BE49-F238E27FC236}">
                <a16:creationId xmlns:a16="http://schemas.microsoft.com/office/drawing/2014/main" id="{7C9397B7-3A8A-C618-A6AC-BF9CE9B6A0F0}"/>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5341051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pic>
        <p:nvPicPr>
          <p:cNvPr id="9" name="Picture 8" descr="A yellow and black circle with lines&#10;&#10;Description automatically generated">
            <a:extLst>
              <a:ext uri="{FF2B5EF4-FFF2-40B4-BE49-F238E27FC236}">
                <a16:creationId xmlns:a16="http://schemas.microsoft.com/office/drawing/2014/main" id="{4A0F088F-2DE4-AD4D-561C-1A4D1A2313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B709FA2D-927F-3BAB-C95F-6D4C27ADBE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The Great State of Washington: The Story of FHIR Saga</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94264" y="1185266"/>
            <a:ext cx="5735736" cy="4822460"/>
          </a:xfrm>
          <a:prstGeom prst="rect">
            <a:avLst/>
          </a:prstGeom>
        </p:spPr>
      </p:pic>
      <p:sp>
        <p:nvSpPr>
          <p:cNvPr id="11" name="Picture Placeholder 4"/>
          <p:cNvSpPr>
            <a:spLocks noGrp="1"/>
          </p:cNvSpPr>
          <p:nvPr>
            <p:ph type="pic" sz="quarter" idx="14"/>
          </p:nvPr>
        </p:nvSpPr>
        <p:spPr>
          <a:xfrm>
            <a:off x="5908538"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6073445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pic>
        <p:nvPicPr>
          <p:cNvPr id="7" name="Picture 6" descr="A blue dots in a circle&#10;&#10;Description automatically generated">
            <a:extLst>
              <a:ext uri="{FF2B5EF4-FFF2-40B4-BE49-F238E27FC236}">
                <a16:creationId xmlns:a16="http://schemas.microsoft.com/office/drawing/2014/main" id="{80AD1A77-D8A3-4761-79AC-8F0C7FEA1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4139A9E-A7A8-1597-2BB9-4DF6111BF0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The Great State of Washington: The Story of FHIR Saga</a:t>
            </a: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023" y="1277828"/>
            <a:ext cx="7470157" cy="4386036"/>
          </a:xfrm>
          <a:prstGeom prst="rect">
            <a:avLst/>
          </a:prstGeom>
        </p:spPr>
      </p:pic>
      <p:sp>
        <p:nvSpPr>
          <p:cNvPr id="11" name="Picture Placeholder 4"/>
          <p:cNvSpPr>
            <a:spLocks noGrp="1"/>
          </p:cNvSpPr>
          <p:nvPr>
            <p:ph type="pic" sz="quarter" idx="14"/>
          </p:nvPr>
        </p:nvSpPr>
        <p:spPr>
          <a:xfrm>
            <a:off x="539885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4568382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The Great State of Washington: The Story of FHIR Saga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cross with lines on it&#10;&#10;Description automatically generated with medium confidence">
            <a:extLst>
              <a:ext uri="{FF2B5EF4-FFF2-40B4-BE49-F238E27FC236}">
                <a16:creationId xmlns:a16="http://schemas.microsoft.com/office/drawing/2014/main" id="{A4967D7D-C0F9-68E8-6D10-3A6F492BD9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EFF04FD6-BF85-3062-6839-D32C0A2CD9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40606918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6" name="Picture 5" descr="A colorful squares with crosses&#10;&#10;Description automatically generated with medium confidence">
            <a:extLst>
              <a:ext uri="{FF2B5EF4-FFF2-40B4-BE49-F238E27FC236}">
                <a16:creationId xmlns:a16="http://schemas.microsoft.com/office/drawing/2014/main" id="{AA6139BD-06D7-C608-A75C-A534D20B2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77D83D91-DEF8-60FF-2EBF-DCC31A154F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The Great State of Washington: The Story of FHIR Saga</a:t>
            </a:r>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8366633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The Great State of Washington: The Story of FHIR Saga</a:t>
            </a:r>
          </a:p>
        </p:txBody>
      </p:sp>
      <p:pic>
        <p:nvPicPr>
          <p:cNvPr id="12" name="Picture 11" descr="A cross with blue and pink lines&#10;&#10;Description automatically generated">
            <a:extLst>
              <a:ext uri="{FF2B5EF4-FFF2-40B4-BE49-F238E27FC236}">
                <a16:creationId xmlns:a16="http://schemas.microsoft.com/office/drawing/2014/main" id="{77615BEA-5C8D-7A58-1EEC-AD23BED9D34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13" name="Picture 12" descr="A black background with yellow circles and circles&#10;&#10;Description automatically generated">
            <a:extLst>
              <a:ext uri="{FF2B5EF4-FFF2-40B4-BE49-F238E27FC236}">
                <a16:creationId xmlns:a16="http://schemas.microsoft.com/office/drawing/2014/main" id="{78DDB429-C86A-5018-E2ED-86A14E476C3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7607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Photo on Right Slide 2">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6910087" y="-1"/>
            <a:ext cx="5280536" cy="6858001"/>
          </a:xfrm>
        </p:spPr>
        <p:txBody>
          <a:bodyPr anchor="t">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p:cNvSpPr>
            <a:spLocks noGrp="1"/>
          </p:cNvSpPr>
          <p:nvPr>
            <p:ph type="body" sz="half" idx="10" hasCustomPrompt="1"/>
          </p:nvPr>
        </p:nvSpPr>
        <p:spPr>
          <a:xfrm>
            <a:off x="839796" y="2709818"/>
            <a:ext cx="5280349" cy="3151156"/>
          </a:xfrm>
        </p:spPr>
        <p:txBody>
          <a:bodyPr>
            <a:noAutofit/>
          </a:bodyPr>
          <a:lstStyle>
            <a:lvl1pPr marL="0" indent="0">
              <a:buNone/>
              <a:defRPr sz="20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5" name="Text Placeholder 3"/>
          <p:cNvSpPr>
            <a:spLocks noGrp="1"/>
          </p:cNvSpPr>
          <p:nvPr>
            <p:ph type="body" sz="half" idx="2" hasCustomPrompt="1"/>
          </p:nvPr>
        </p:nvSpPr>
        <p:spPr>
          <a:xfrm>
            <a:off x="839796" y="2106779"/>
            <a:ext cx="5280349" cy="595725"/>
          </a:xfrm>
        </p:spPr>
        <p:txBody>
          <a:bodyPr>
            <a:normAutofit/>
          </a:bodyPr>
          <a:lstStyle>
            <a:lvl1pPr marL="0" indent="0">
              <a:buNone/>
              <a:defRPr sz="3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Right Photo Slide 2</a:t>
            </a:r>
          </a:p>
        </p:txBody>
      </p:sp>
    </p:spTree>
    <p:extLst>
      <p:ext uri="{BB962C8B-B14F-4D97-AF65-F5344CB8AC3E}">
        <p14:creationId xmlns:p14="http://schemas.microsoft.com/office/powerpoint/2010/main" val="29188641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The Great State of Washington: The Story of FHIR Saga</a:t>
            </a:r>
          </a:p>
        </p:txBody>
      </p:sp>
      <p:sp>
        <p:nvSpPr>
          <p:cNvPr id="4" name="Slide Number Placeholder 3"/>
          <p:cNvSpPr>
            <a:spLocks noGrp="1"/>
          </p:cNvSpPr>
          <p:nvPr>
            <p:ph type="sldNum" sz="quarter" idx="12"/>
          </p:nvPr>
        </p:nvSpPr>
        <p:spPr/>
        <p:txBody>
          <a:bodyPr/>
          <a:lstStyle/>
          <a:p>
            <a:fld id="{5FEBFCA6-8BE9-4EA5-8942-0315B5C220F5}" type="slidenum">
              <a:rPr lang="en-US" smtClean="0"/>
              <a:t>‹#›</a:t>
            </a:fld>
            <a:endParaRPr lang="en-US"/>
          </a:p>
        </p:txBody>
      </p:sp>
    </p:spTree>
    <p:extLst>
      <p:ext uri="{BB962C8B-B14F-4D97-AF65-F5344CB8AC3E}">
        <p14:creationId xmlns:p14="http://schemas.microsoft.com/office/powerpoint/2010/main" val="1579837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Blank Slide with Title">
    <p:spTree>
      <p:nvGrpSpPr>
        <p:cNvPr id="1" name=""/>
        <p:cNvGrpSpPr/>
        <p:nvPr/>
      </p:nvGrpSpPr>
      <p:grpSpPr>
        <a:xfrm>
          <a:off x="0" y="0"/>
          <a:ext cx="0" cy="0"/>
          <a:chOff x="0" y="0"/>
          <a:chExt cx="0" cy="0"/>
        </a:xfrm>
      </p:grpSpPr>
      <p:sp>
        <p:nvSpPr>
          <p:cNvPr id="18" name="Text Placeholder 2"/>
          <p:cNvSpPr>
            <a:spLocks noGrp="1"/>
          </p:cNvSpPr>
          <p:nvPr>
            <p:ph type="body" sz="quarter" idx="21" hasCustomPrompt="1"/>
          </p:nvPr>
        </p:nvSpPr>
        <p:spPr>
          <a:xfrm>
            <a:off x="-11081" y="673973"/>
            <a:ext cx="12191997" cy="482030"/>
          </a:xfrm>
        </p:spPr>
        <p:txBody>
          <a:bodyPr>
            <a:noAutofit/>
          </a:bodyPr>
          <a:lstStyle>
            <a:lvl1pPr marL="0" indent="0" algn="ctr">
              <a:buFont typeface="Arial" panose="020B0604020202020204" pitchFamily="34" charset="0"/>
              <a:buNone/>
              <a:defRPr sz="2250">
                <a:solidFill>
                  <a:schemeClr val="tx1">
                    <a:lumMod val="75000"/>
                    <a:lumOff val="25000"/>
                  </a:schemeClr>
                </a:solidFill>
              </a:defRPr>
            </a:lvl1pPr>
          </a:lstStyle>
          <a:p>
            <a:pPr lvl="0"/>
            <a:r>
              <a:rPr lang="en-US"/>
              <a:t>Blank Slide</a:t>
            </a:r>
          </a:p>
        </p:txBody>
      </p:sp>
      <p:cxnSp>
        <p:nvCxnSpPr>
          <p:cNvPr id="25" name="Straight Connector 24"/>
          <p:cNvCxnSpPr/>
          <p:nvPr/>
        </p:nvCxnSpPr>
        <p:spPr>
          <a:xfrm flipV="1">
            <a:off x="5763752" y="1246352"/>
            <a:ext cx="666664" cy="1369"/>
          </a:xfrm>
          <a:prstGeom prst="line">
            <a:avLst/>
          </a:prstGeom>
          <a:ln w="50800">
            <a:solidFill>
              <a:srgbClr val="349D96"/>
            </a:solidFill>
          </a:ln>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0" y="6318775"/>
            <a:ext cx="12192000" cy="300082"/>
          </a:xfrm>
          <a:prstGeom prst="rect">
            <a:avLst/>
          </a:prstGeom>
          <a:noFill/>
        </p:spPr>
        <p:txBody>
          <a:bodyPr wrap="square" rtlCol="0">
            <a:spAutoFit/>
          </a:bodyPr>
          <a:lstStyle/>
          <a:p>
            <a:pPr algn="ctr"/>
            <a:r>
              <a:rPr lang="en-US" sz="1350">
                <a:solidFill>
                  <a:srgbClr val="349D96"/>
                </a:solidFill>
                <a:latin typeface="Century Gothic" panose="020B0502020202020204" pitchFamily="34" charset="0"/>
              </a:rPr>
              <a:t>Washington State Department of Health</a:t>
            </a:r>
            <a:r>
              <a:rPr lang="en-US" sz="1350" baseline="0">
                <a:solidFill>
                  <a:srgbClr val="349D96"/>
                </a:solidFill>
                <a:latin typeface="Century Gothic" panose="020B0502020202020204" pitchFamily="34" charset="0"/>
              </a:rPr>
              <a:t> </a:t>
            </a:r>
            <a:r>
              <a:rPr lang="en-US" sz="1350">
                <a:solidFill>
                  <a:schemeClr val="tx1">
                    <a:lumMod val="75000"/>
                    <a:lumOff val="25000"/>
                  </a:schemeClr>
                </a:solidFill>
                <a:latin typeface="Century Gothic" panose="020B0502020202020204" pitchFamily="34" charset="0"/>
              </a:rPr>
              <a:t>| </a:t>
            </a:r>
            <a:fld id="{647B4F43-D519-4C1F-A815-23EAD624CF95}" type="slidenum">
              <a:rPr lang="en-US" sz="1350" smtClean="0">
                <a:solidFill>
                  <a:schemeClr val="tx1">
                    <a:lumMod val="75000"/>
                    <a:lumOff val="25000"/>
                  </a:schemeClr>
                </a:solidFill>
                <a:latin typeface="Century Gothic" panose="020B0502020202020204" pitchFamily="34" charset="0"/>
              </a:rPr>
              <a:pPr algn="ctr"/>
              <a:t>‹#›</a:t>
            </a:fld>
            <a:endParaRPr lang="en-US" sz="1350">
              <a:solidFill>
                <a:schemeClr val="tx1">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6068442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eneral Presentation 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9"/>
          <p:cNvSpPr>
            <a:spLocks noGrp="1"/>
          </p:cNvSpPr>
          <p:nvPr>
            <p:ph type="body" sz="quarter" idx="11" hasCustomPrompt="1"/>
          </p:nvPr>
        </p:nvSpPr>
        <p:spPr>
          <a:xfrm>
            <a:off x="4433455" y="5865639"/>
            <a:ext cx="6483511" cy="472352"/>
          </a:xfrm>
        </p:spPr>
        <p:txBody>
          <a:bodyPr>
            <a:normAutofit/>
          </a:bodyPr>
          <a:lstStyle>
            <a:lvl1pPr marL="0" indent="0">
              <a:lnSpc>
                <a:spcPct val="100000"/>
              </a:lnSpc>
              <a:spcBef>
                <a:spcPts val="0"/>
              </a:spcBef>
              <a:buNone/>
              <a:defRPr sz="2000" cap="none" baseline="0">
                <a:solidFill>
                  <a:schemeClr val="tx1"/>
                </a:solidFill>
              </a:defRPr>
            </a:lvl1pPr>
          </a:lstStyle>
          <a:p>
            <a:pPr lvl="0"/>
            <a:r>
              <a:rPr lang="en-US"/>
              <a:t>Office/Program</a:t>
            </a:r>
          </a:p>
        </p:txBody>
      </p:sp>
      <p:sp>
        <p:nvSpPr>
          <p:cNvPr id="4" name="Title 3"/>
          <p:cNvSpPr>
            <a:spLocks noGrp="1"/>
          </p:cNvSpPr>
          <p:nvPr>
            <p:ph type="title" hasCustomPrompt="1"/>
          </p:nvPr>
        </p:nvSpPr>
        <p:spPr>
          <a:xfrm>
            <a:off x="4433455" y="5448045"/>
            <a:ext cx="6483511" cy="417595"/>
          </a:xfrm>
        </p:spPr>
        <p:txBody>
          <a:bodyPr>
            <a:noAutofit/>
          </a:bodyPr>
          <a:lstStyle>
            <a:lvl1pPr>
              <a:defRPr sz="3000" cap="all" baseline="0"/>
            </a:lvl1pPr>
          </a:lstStyle>
          <a:p>
            <a:pPr lvl="0"/>
            <a:r>
              <a:rPr lang="en-US"/>
              <a:t>PRESENTATION TITLE</a:t>
            </a:r>
          </a:p>
        </p:txBody>
      </p:sp>
      <p:pic>
        <p:nvPicPr>
          <p:cNvPr id="8" name="Picture 7" descr="photo illustration of the hands of different races and genders of people raised in the air against a white background"/>
          <p:cNvPicPr>
            <a:picLocks noChangeAspect="1"/>
          </p:cNvPicPr>
          <p:nvPr userDrawn="1"/>
        </p:nvPicPr>
        <p:blipFill rotWithShape="1">
          <a:blip r:embed="rId2">
            <a:extLst>
              <a:ext uri="{28A0092B-C50C-407E-A947-70E740481C1C}">
                <a14:useLocalDpi xmlns:a14="http://schemas.microsoft.com/office/drawing/2010/main" val="0"/>
              </a:ext>
            </a:extLst>
          </a:blip>
          <a:srcRect t="24421"/>
          <a:stretch/>
        </p:blipFill>
        <p:spPr>
          <a:xfrm>
            <a:off x="1" y="-1"/>
            <a:ext cx="12191999" cy="459105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935892" y="5500109"/>
            <a:ext cx="1996064" cy="587138"/>
          </a:xfrm>
          <a:prstGeom prst="rect">
            <a:avLst/>
          </a:prstGeom>
        </p:spPr>
      </p:pic>
    </p:spTree>
    <p:extLst>
      <p:ext uri="{BB962C8B-B14F-4D97-AF65-F5344CB8AC3E}">
        <p14:creationId xmlns:p14="http://schemas.microsoft.com/office/powerpoint/2010/main" val="38016886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attle Presentation Title Slide">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4433455" y="5865639"/>
            <a:ext cx="6483511" cy="472352"/>
          </a:xfrm>
        </p:spPr>
        <p:txBody>
          <a:bodyPr>
            <a:normAutofit/>
          </a:bodyPr>
          <a:lstStyle>
            <a:lvl1pPr marL="0" indent="0">
              <a:lnSpc>
                <a:spcPct val="100000"/>
              </a:lnSpc>
              <a:spcBef>
                <a:spcPts val="0"/>
              </a:spcBef>
              <a:buNone/>
              <a:defRPr sz="2000" cap="none" baseline="0">
                <a:solidFill>
                  <a:schemeClr val="tx1"/>
                </a:solidFill>
              </a:defRPr>
            </a:lvl1pPr>
          </a:lstStyle>
          <a:p>
            <a:pPr lvl="0"/>
            <a:r>
              <a:rPr lang="en-US"/>
              <a:t>Office/Program</a:t>
            </a:r>
          </a:p>
        </p:txBody>
      </p:sp>
      <p:sp>
        <p:nvSpPr>
          <p:cNvPr id="9" name="Title 3"/>
          <p:cNvSpPr>
            <a:spLocks noGrp="1"/>
          </p:cNvSpPr>
          <p:nvPr>
            <p:ph type="title" hasCustomPrompt="1"/>
          </p:nvPr>
        </p:nvSpPr>
        <p:spPr>
          <a:xfrm>
            <a:off x="4433455" y="5448045"/>
            <a:ext cx="6483511" cy="417595"/>
          </a:xfrm>
        </p:spPr>
        <p:txBody>
          <a:bodyPr>
            <a:noAutofit/>
          </a:bodyPr>
          <a:lstStyle>
            <a:lvl1pPr>
              <a:defRPr sz="3000" cap="all" baseline="0"/>
            </a:lvl1pPr>
          </a:lstStyle>
          <a:p>
            <a:pPr lvl="0"/>
            <a:r>
              <a:rPr lang="en-US"/>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935892" y="5500109"/>
            <a:ext cx="1996064" cy="587138"/>
          </a:xfrm>
          <a:prstGeom prst="rect">
            <a:avLst/>
          </a:prstGeom>
        </p:spPr>
      </p:pic>
      <p:pic>
        <p:nvPicPr>
          <p:cNvPr id="13" name="Picture 12" descr="Photo of the Seattle skyline with Space Needle in foreground and Mount Rainier in the background."/>
          <p:cNvPicPr>
            <a:picLocks noChangeAspect="1"/>
          </p:cNvPicPr>
          <p:nvPr userDrawn="1"/>
        </p:nvPicPr>
        <p:blipFill rotWithShape="1">
          <a:blip r:embed="rId3">
            <a:extLst>
              <a:ext uri="{28A0092B-C50C-407E-A947-70E740481C1C}">
                <a14:useLocalDpi xmlns:a14="http://schemas.microsoft.com/office/drawing/2010/main" val="0"/>
              </a:ext>
            </a:extLst>
          </a:blip>
          <a:srcRect t="10518" b="14482"/>
          <a:stretch/>
        </p:blipFill>
        <p:spPr>
          <a:xfrm>
            <a:off x="0" y="-1"/>
            <a:ext cx="12192000" cy="4572001"/>
          </a:xfrm>
          <a:prstGeom prst="rect">
            <a:avLst/>
          </a:prstGeom>
        </p:spPr>
      </p:pic>
    </p:spTree>
    <p:extLst>
      <p:ext uri="{BB962C8B-B14F-4D97-AF65-F5344CB8AC3E}">
        <p14:creationId xmlns:p14="http://schemas.microsoft.com/office/powerpoint/2010/main" val="2545411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D239-0175-02C9-BF86-1C27DD482A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994FB7-E59C-58D2-0D94-E7DA2E4D43A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07F997D-1992-0BC5-6128-05491E67D67E}"/>
              </a:ext>
            </a:extLst>
          </p:cNvPr>
          <p:cNvSpPr>
            <a:spLocks noGrp="1"/>
          </p:cNvSpPr>
          <p:nvPr>
            <p:ph type="ftr" sz="quarter" idx="11"/>
          </p:nvPr>
        </p:nvSpPr>
        <p:spPr/>
        <p:txBody>
          <a:bodyPr/>
          <a:lstStyle/>
          <a:p>
            <a:r>
              <a:rPr lang="en-US"/>
              <a:t>The Great State of Washington: The Story of FHIR Saga</a:t>
            </a:r>
          </a:p>
        </p:txBody>
      </p:sp>
      <p:sp>
        <p:nvSpPr>
          <p:cNvPr id="5" name="Slide Number Placeholder 4">
            <a:extLst>
              <a:ext uri="{FF2B5EF4-FFF2-40B4-BE49-F238E27FC236}">
                <a16:creationId xmlns:a16="http://schemas.microsoft.com/office/drawing/2014/main" id="{F3EC3D6D-3FFE-08EB-F65F-C2043B037010}"/>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33277010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Urban Presentation Title Slide">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4433455" y="5865639"/>
            <a:ext cx="6483511" cy="472352"/>
          </a:xfrm>
        </p:spPr>
        <p:txBody>
          <a:bodyPr>
            <a:normAutofit/>
          </a:bodyPr>
          <a:lstStyle>
            <a:lvl1pPr marL="0" indent="0">
              <a:lnSpc>
                <a:spcPct val="100000"/>
              </a:lnSpc>
              <a:spcBef>
                <a:spcPts val="0"/>
              </a:spcBef>
              <a:buNone/>
              <a:defRPr sz="2000" cap="none" baseline="0">
                <a:solidFill>
                  <a:schemeClr val="tx1"/>
                </a:solidFill>
              </a:defRPr>
            </a:lvl1pPr>
          </a:lstStyle>
          <a:p>
            <a:pPr lvl="0"/>
            <a:r>
              <a:rPr lang="en-US"/>
              <a:t>Office/Program</a:t>
            </a:r>
          </a:p>
        </p:txBody>
      </p:sp>
      <p:sp>
        <p:nvSpPr>
          <p:cNvPr id="8" name="Title 3"/>
          <p:cNvSpPr>
            <a:spLocks noGrp="1"/>
          </p:cNvSpPr>
          <p:nvPr>
            <p:ph type="title" hasCustomPrompt="1"/>
          </p:nvPr>
        </p:nvSpPr>
        <p:spPr>
          <a:xfrm>
            <a:off x="4433455" y="5448045"/>
            <a:ext cx="6483511" cy="417595"/>
          </a:xfrm>
        </p:spPr>
        <p:txBody>
          <a:bodyPr>
            <a:noAutofit/>
          </a:bodyPr>
          <a:lstStyle>
            <a:lvl1pPr>
              <a:defRPr sz="3000" cap="all" baseline="0"/>
            </a:lvl1pPr>
          </a:lstStyle>
          <a:p>
            <a:pPr lvl="0"/>
            <a:r>
              <a:rPr lang="en-US"/>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935892" y="5500109"/>
            <a:ext cx="1996064" cy="587138"/>
          </a:xfrm>
          <a:prstGeom prst="rect">
            <a:avLst/>
          </a:prstGeom>
        </p:spPr>
      </p:pic>
      <p:pic>
        <p:nvPicPr>
          <p:cNvPr id="11" name="Picture 10" descr="photo of downtown Spokane with Spokane River in forefront"/>
          <p:cNvPicPr>
            <a:picLocks noChangeAspect="1"/>
          </p:cNvPicPr>
          <p:nvPr userDrawn="1"/>
        </p:nvPicPr>
        <p:blipFill rotWithShape="1">
          <a:blip r:embed="rId3">
            <a:extLst>
              <a:ext uri="{28A0092B-C50C-407E-A947-70E740481C1C}">
                <a14:useLocalDpi xmlns:a14="http://schemas.microsoft.com/office/drawing/2010/main" val="0"/>
              </a:ext>
            </a:extLst>
          </a:blip>
          <a:srcRect t="8921" b="15783"/>
          <a:stretch/>
        </p:blipFill>
        <p:spPr>
          <a:xfrm>
            <a:off x="1" y="0"/>
            <a:ext cx="12200524" cy="4572000"/>
          </a:xfrm>
          <a:prstGeom prst="rect">
            <a:avLst/>
          </a:prstGeom>
        </p:spPr>
      </p:pic>
    </p:spTree>
    <p:extLst>
      <p:ext uri="{BB962C8B-B14F-4D97-AF65-F5344CB8AC3E}">
        <p14:creationId xmlns:p14="http://schemas.microsoft.com/office/powerpoint/2010/main" val="37446413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erstern WA Presentation Title Slide">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4433455" y="5865639"/>
            <a:ext cx="6483511" cy="472352"/>
          </a:xfrm>
        </p:spPr>
        <p:txBody>
          <a:bodyPr>
            <a:normAutofit/>
          </a:bodyPr>
          <a:lstStyle>
            <a:lvl1pPr marL="0" indent="0">
              <a:lnSpc>
                <a:spcPct val="100000"/>
              </a:lnSpc>
              <a:spcBef>
                <a:spcPts val="0"/>
              </a:spcBef>
              <a:buNone/>
              <a:defRPr sz="2000" cap="none" baseline="0">
                <a:solidFill>
                  <a:schemeClr val="tx1"/>
                </a:solidFill>
              </a:defRPr>
            </a:lvl1pPr>
          </a:lstStyle>
          <a:p>
            <a:pPr lvl="0"/>
            <a:r>
              <a:rPr lang="en-US"/>
              <a:t>Office/Program</a:t>
            </a:r>
          </a:p>
        </p:txBody>
      </p:sp>
      <p:sp>
        <p:nvSpPr>
          <p:cNvPr id="8" name="Title 3"/>
          <p:cNvSpPr>
            <a:spLocks noGrp="1"/>
          </p:cNvSpPr>
          <p:nvPr>
            <p:ph type="title" hasCustomPrompt="1"/>
          </p:nvPr>
        </p:nvSpPr>
        <p:spPr>
          <a:xfrm>
            <a:off x="4433455" y="5448045"/>
            <a:ext cx="6483511" cy="417595"/>
          </a:xfrm>
        </p:spPr>
        <p:txBody>
          <a:bodyPr>
            <a:noAutofit/>
          </a:bodyPr>
          <a:lstStyle>
            <a:lvl1pPr>
              <a:defRPr sz="3000" cap="all" baseline="0"/>
            </a:lvl1pPr>
          </a:lstStyle>
          <a:p>
            <a:pPr lvl="0"/>
            <a:r>
              <a:rPr lang="en-US"/>
              <a:t>PRESENTATION TITLE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935892" y="5500109"/>
            <a:ext cx="1996064" cy="587138"/>
          </a:xfrm>
          <a:prstGeom prst="rect">
            <a:avLst/>
          </a:prstGeom>
        </p:spPr>
      </p:pic>
      <p:pic>
        <p:nvPicPr>
          <p:cNvPr id="13" name="Picture 12" descr="photo of a boat navigating around a couple of islands in the Puget Sound"/>
          <p:cNvPicPr>
            <a:picLocks noChangeAspect="1"/>
          </p:cNvPicPr>
          <p:nvPr userDrawn="1"/>
        </p:nvPicPr>
        <p:blipFill rotWithShape="1">
          <a:blip r:embed="rId3">
            <a:extLst>
              <a:ext uri="{28A0092B-C50C-407E-A947-70E740481C1C}">
                <a14:useLocalDpi xmlns:a14="http://schemas.microsoft.com/office/drawing/2010/main" val="0"/>
              </a:ext>
            </a:extLst>
          </a:blip>
          <a:srcRect t="435" b="24049"/>
          <a:stretch/>
        </p:blipFill>
        <p:spPr>
          <a:xfrm>
            <a:off x="0" y="-2"/>
            <a:ext cx="12192000" cy="4572001"/>
          </a:xfrm>
          <a:prstGeom prst="rect">
            <a:avLst/>
          </a:prstGeom>
        </p:spPr>
      </p:pic>
    </p:spTree>
    <p:extLst>
      <p:ext uri="{BB962C8B-B14F-4D97-AF65-F5344CB8AC3E}">
        <p14:creationId xmlns:p14="http://schemas.microsoft.com/office/powerpoint/2010/main" val="20653723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een WA Presentation Title Slide">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4433455" y="5865639"/>
            <a:ext cx="6483511" cy="472352"/>
          </a:xfrm>
        </p:spPr>
        <p:txBody>
          <a:bodyPr>
            <a:normAutofit/>
          </a:bodyPr>
          <a:lstStyle>
            <a:lvl1pPr marL="0" indent="0">
              <a:lnSpc>
                <a:spcPct val="100000"/>
              </a:lnSpc>
              <a:spcBef>
                <a:spcPts val="0"/>
              </a:spcBef>
              <a:buNone/>
              <a:defRPr sz="2000" cap="none" baseline="0">
                <a:solidFill>
                  <a:schemeClr val="tx1"/>
                </a:solidFill>
              </a:defRPr>
            </a:lvl1pPr>
          </a:lstStyle>
          <a:p>
            <a:pPr lvl="0"/>
            <a:r>
              <a:rPr lang="en-US"/>
              <a:t>Office/Program</a:t>
            </a:r>
          </a:p>
        </p:txBody>
      </p:sp>
      <p:sp>
        <p:nvSpPr>
          <p:cNvPr id="8" name="Title 3"/>
          <p:cNvSpPr>
            <a:spLocks noGrp="1"/>
          </p:cNvSpPr>
          <p:nvPr>
            <p:ph type="title" hasCustomPrompt="1"/>
          </p:nvPr>
        </p:nvSpPr>
        <p:spPr>
          <a:xfrm>
            <a:off x="4433455" y="5448045"/>
            <a:ext cx="6483511" cy="417595"/>
          </a:xfrm>
        </p:spPr>
        <p:txBody>
          <a:bodyPr>
            <a:noAutofit/>
          </a:bodyPr>
          <a:lstStyle>
            <a:lvl1pPr>
              <a:defRPr sz="3000" cap="all" baseline="0"/>
            </a:lvl1pPr>
          </a:lstStyle>
          <a:p>
            <a:pPr lvl="0"/>
            <a:r>
              <a:rPr lang="en-US"/>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935892" y="5500109"/>
            <a:ext cx="1996064" cy="587138"/>
          </a:xfrm>
          <a:prstGeom prst="rect">
            <a:avLst/>
          </a:prstGeom>
        </p:spPr>
      </p:pic>
      <p:pic>
        <p:nvPicPr>
          <p:cNvPr id="13" name="Picture 12" descr="view from high above Diablo Lake in the Northern Cascades mountain range"/>
          <p:cNvPicPr>
            <a:picLocks noChangeAspect="1"/>
          </p:cNvPicPr>
          <p:nvPr userDrawn="1"/>
        </p:nvPicPr>
        <p:blipFill rotWithShape="1">
          <a:blip r:embed="rId3">
            <a:extLst>
              <a:ext uri="{28A0092B-C50C-407E-A947-70E740481C1C}">
                <a14:useLocalDpi xmlns:a14="http://schemas.microsoft.com/office/drawing/2010/main" val="0"/>
              </a:ext>
            </a:extLst>
          </a:blip>
          <a:srcRect l="-129" t="11859" r="129" b="13402"/>
          <a:stretch/>
        </p:blipFill>
        <p:spPr>
          <a:xfrm>
            <a:off x="-8526" y="1"/>
            <a:ext cx="12200525" cy="4572000"/>
          </a:xfrm>
          <a:prstGeom prst="rect">
            <a:avLst/>
          </a:prstGeom>
        </p:spPr>
      </p:pic>
    </p:spTree>
    <p:extLst>
      <p:ext uri="{BB962C8B-B14F-4D97-AF65-F5344CB8AC3E}">
        <p14:creationId xmlns:p14="http://schemas.microsoft.com/office/powerpoint/2010/main" val="33339235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astern WA Presentation Title Slide">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4433455" y="5865639"/>
            <a:ext cx="6483511" cy="472352"/>
          </a:xfrm>
        </p:spPr>
        <p:txBody>
          <a:bodyPr>
            <a:normAutofit/>
          </a:bodyPr>
          <a:lstStyle>
            <a:lvl1pPr marL="0" indent="0">
              <a:lnSpc>
                <a:spcPct val="100000"/>
              </a:lnSpc>
              <a:spcBef>
                <a:spcPts val="0"/>
              </a:spcBef>
              <a:buNone/>
              <a:defRPr sz="2000" cap="none" baseline="0">
                <a:solidFill>
                  <a:schemeClr val="tx1"/>
                </a:solidFill>
              </a:defRPr>
            </a:lvl1pPr>
          </a:lstStyle>
          <a:p>
            <a:pPr lvl="0"/>
            <a:r>
              <a:rPr lang="en-US"/>
              <a:t>Office/Program</a:t>
            </a:r>
          </a:p>
        </p:txBody>
      </p:sp>
      <p:sp>
        <p:nvSpPr>
          <p:cNvPr id="8" name="Title 3"/>
          <p:cNvSpPr>
            <a:spLocks noGrp="1"/>
          </p:cNvSpPr>
          <p:nvPr>
            <p:ph type="title" hasCustomPrompt="1"/>
          </p:nvPr>
        </p:nvSpPr>
        <p:spPr>
          <a:xfrm>
            <a:off x="4433455" y="5448045"/>
            <a:ext cx="6483511" cy="417595"/>
          </a:xfrm>
        </p:spPr>
        <p:txBody>
          <a:bodyPr>
            <a:noAutofit/>
          </a:bodyPr>
          <a:lstStyle>
            <a:lvl1pPr>
              <a:defRPr sz="3000" cap="all" baseline="0"/>
            </a:lvl1pPr>
          </a:lstStyle>
          <a:p>
            <a:pPr lvl="0"/>
            <a:r>
              <a:rPr lang="en-US"/>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935892" y="5500109"/>
            <a:ext cx="1996064" cy="587138"/>
          </a:xfrm>
          <a:prstGeom prst="rect">
            <a:avLst/>
          </a:prstGeom>
        </p:spPr>
      </p:pic>
      <p:pic>
        <p:nvPicPr>
          <p:cNvPr id="11" name="Picture 10" descr="Aerial view of the Palouse in Northeast Washington"/>
          <p:cNvPicPr>
            <a:picLocks noChangeAspect="1"/>
          </p:cNvPicPr>
          <p:nvPr userDrawn="1"/>
        </p:nvPicPr>
        <p:blipFill rotWithShape="1">
          <a:blip r:embed="rId3">
            <a:extLst>
              <a:ext uri="{28A0092B-C50C-407E-A947-70E740481C1C}">
                <a14:useLocalDpi xmlns:a14="http://schemas.microsoft.com/office/drawing/2010/main" val="0"/>
              </a:ext>
            </a:extLst>
          </a:blip>
          <a:srcRect b="25613"/>
          <a:stretch/>
        </p:blipFill>
        <p:spPr>
          <a:xfrm>
            <a:off x="-1" y="0"/>
            <a:ext cx="12192001" cy="4572000"/>
          </a:xfrm>
          <a:prstGeom prst="rect">
            <a:avLst/>
          </a:prstGeom>
        </p:spPr>
      </p:pic>
    </p:spTree>
    <p:extLst>
      <p:ext uri="{BB962C8B-B14F-4D97-AF65-F5344CB8AC3E}">
        <p14:creationId xmlns:p14="http://schemas.microsoft.com/office/powerpoint/2010/main" val="42469464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attern Presentation Title Slide">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4433455" y="5865639"/>
            <a:ext cx="6483511" cy="472352"/>
          </a:xfrm>
        </p:spPr>
        <p:txBody>
          <a:bodyPr>
            <a:normAutofit/>
          </a:bodyPr>
          <a:lstStyle>
            <a:lvl1pPr marL="0" indent="0">
              <a:lnSpc>
                <a:spcPct val="100000"/>
              </a:lnSpc>
              <a:spcBef>
                <a:spcPts val="0"/>
              </a:spcBef>
              <a:buNone/>
              <a:defRPr sz="2000" cap="none" baseline="0">
                <a:solidFill>
                  <a:schemeClr val="tx1"/>
                </a:solidFill>
              </a:defRPr>
            </a:lvl1pPr>
          </a:lstStyle>
          <a:p>
            <a:pPr lvl="0"/>
            <a:r>
              <a:rPr lang="en-US"/>
              <a:t>Office/Program</a:t>
            </a:r>
          </a:p>
        </p:txBody>
      </p:sp>
      <p:sp>
        <p:nvSpPr>
          <p:cNvPr id="8" name="Title 3"/>
          <p:cNvSpPr>
            <a:spLocks noGrp="1"/>
          </p:cNvSpPr>
          <p:nvPr>
            <p:ph type="title" hasCustomPrompt="1"/>
          </p:nvPr>
        </p:nvSpPr>
        <p:spPr>
          <a:xfrm>
            <a:off x="4433455" y="5448045"/>
            <a:ext cx="6483511" cy="417595"/>
          </a:xfrm>
        </p:spPr>
        <p:txBody>
          <a:bodyPr>
            <a:noAutofit/>
          </a:bodyPr>
          <a:lstStyle>
            <a:lvl1pPr>
              <a:defRPr sz="3000" cap="all" baseline="0"/>
            </a:lvl1pPr>
          </a:lstStyle>
          <a:p>
            <a:pPr lvl="0"/>
            <a:r>
              <a:rPr lang="en-US"/>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935892" y="5500109"/>
            <a:ext cx="1996064" cy="587138"/>
          </a:xfrm>
          <a:prstGeom prst="rect">
            <a:avLst/>
          </a:prstGeom>
        </p:spPr>
      </p:pic>
      <p:pic>
        <p:nvPicPr>
          <p:cNvPr id="13" name="Picture 12" descr="decorative green box with abstract white lines running across it"/>
          <p:cNvPicPr>
            <a:picLocks noChangeAspect="1"/>
          </p:cNvPicPr>
          <p:nvPr userDrawn="1"/>
        </p:nvPicPr>
        <p:blipFill rotWithShape="1">
          <a:blip r:embed="rId3">
            <a:extLst>
              <a:ext uri="{28A0092B-C50C-407E-A947-70E740481C1C}">
                <a14:useLocalDpi xmlns:a14="http://schemas.microsoft.com/office/drawing/2010/main" val="0"/>
              </a:ext>
            </a:extLst>
          </a:blip>
          <a:srcRect l="129" t="2" r="129" b="25611"/>
          <a:stretch/>
        </p:blipFill>
        <p:spPr>
          <a:xfrm>
            <a:off x="-2" y="-2"/>
            <a:ext cx="12192001" cy="4572002"/>
          </a:xfrm>
          <a:prstGeom prst="rect">
            <a:avLst/>
          </a:prstGeom>
        </p:spPr>
      </p:pic>
    </p:spTree>
    <p:extLst>
      <p:ext uri="{BB962C8B-B14F-4D97-AF65-F5344CB8AC3E}">
        <p14:creationId xmlns:p14="http://schemas.microsoft.com/office/powerpoint/2010/main" val="31878366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esentation Title Slide Add Photo">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0" y="0"/>
            <a:ext cx="12192000" cy="4572000"/>
          </a:xfrm>
          <a:effectLst/>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7" name="Text Placeholder 9"/>
          <p:cNvSpPr>
            <a:spLocks noGrp="1"/>
          </p:cNvSpPr>
          <p:nvPr>
            <p:ph type="body" sz="quarter" idx="12" hasCustomPrompt="1"/>
          </p:nvPr>
        </p:nvSpPr>
        <p:spPr>
          <a:xfrm>
            <a:off x="4433455" y="5865639"/>
            <a:ext cx="6483511" cy="472352"/>
          </a:xfrm>
        </p:spPr>
        <p:txBody>
          <a:bodyPr>
            <a:normAutofit/>
          </a:bodyPr>
          <a:lstStyle>
            <a:lvl1pPr marL="0" indent="0">
              <a:lnSpc>
                <a:spcPct val="100000"/>
              </a:lnSpc>
              <a:spcBef>
                <a:spcPts val="0"/>
              </a:spcBef>
              <a:buNone/>
              <a:defRPr sz="2000" cap="none" baseline="0">
                <a:solidFill>
                  <a:schemeClr val="tx1"/>
                </a:solidFill>
              </a:defRPr>
            </a:lvl1pPr>
          </a:lstStyle>
          <a:p>
            <a:pPr lvl="0"/>
            <a:r>
              <a:rPr lang="en-US"/>
              <a:t>Office/Program</a:t>
            </a:r>
          </a:p>
        </p:txBody>
      </p:sp>
      <p:sp>
        <p:nvSpPr>
          <p:cNvPr id="8" name="Title 3"/>
          <p:cNvSpPr>
            <a:spLocks noGrp="1"/>
          </p:cNvSpPr>
          <p:nvPr>
            <p:ph type="title" hasCustomPrompt="1"/>
          </p:nvPr>
        </p:nvSpPr>
        <p:spPr>
          <a:xfrm>
            <a:off x="4433455" y="5448045"/>
            <a:ext cx="6483511" cy="417595"/>
          </a:xfrm>
        </p:spPr>
        <p:txBody>
          <a:bodyPr>
            <a:noAutofit/>
          </a:bodyPr>
          <a:lstStyle>
            <a:lvl1pPr>
              <a:defRPr sz="3000" cap="all" baseline="0"/>
            </a:lvl1pPr>
          </a:lstStyle>
          <a:p>
            <a:pPr lvl="0"/>
            <a:r>
              <a:rPr lang="en-US"/>
              <a:t>PRESENTATION TITLE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935892" y="5500109"/>
            <a:ext cx="1996064" cy="587138"/>
          </a:xfrm>
          <a:prstGeom prst="rect">
            <a:avLst/>
          </a:prstGeom>
        </p:spPr>
      </p:pic>
    </p:spTree>
    <p:extLst>
      <p:ext uri="{BB962C8B-B14F-4D97-AF65-F5344CB8AC3E}">
        <p14:creationId xmlns:p14="http://schemas.microsoft.com/office/powerpoint/2010/main" val="39553746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title Slide 1">
    <p:spTree>
      <p:nvGrpSpPr>
        <p:cNvPr id="1" name=""/>
        <p:cNvGrpSpPr/>
        <p:nvPr/>
      </p:nvGrpSpPr>
      <p:grpSpPr>
        <a:xfrm>
          <a:off x="0" y="0"/>
          <a:ext cx="0" cy="0"/>
          <a:chOff x="0" y="0"/>
          <a:chExt cx="0" cy="0"/>
        </a:xfrm>
      </p:grpSpPr>
      <p:sp>
        <p:nvSpPr>
          <p:cNvPr id="20" name="Picture Placeholder 19"/>
          <p:cNvSpPr>
            <a:spLocks noGrp="1"/>
          </p:cNvSpPr>
          <p:nvPr>
            <p:ph type="pic" sz="quarter" idx="14"/>
          </p:nvPr>
        </p:nvSpPr>
        <p:spPr>
          <a:xfrm>
            <a:off x="6544734" y="2239963"/>
            <a:ext cx="3297767" cy="2487612"/>
          </a:xfrm>
          <a:effectLst/>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8" name="Picture Placeholder 17"/>
          <p:cNvSpPr>
            <a:spLocks noGrp="1"/>
          </p:cNvSpPr>
          <p:nvPr>
            <p:ph type="pic" sz="quarter" idx="13"/>
          </p:nvPr>
        </p:nvSpPr>
        <p:spPr>
          <a:xfrm>
            <a:off x="2423585" y="2239963"/>
            <a:ext cx="3312583" cy="2487612"/>
          </a:xfrm>
          <a:effectLst/>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4" name="Text Placeholder 13"/>
          <p:cNvSpPr>
            <a:spLocks noGrp="1"/>
          </p:cNvSpPr>
          <p:nvPr>
            <p:ph type="body" sz="quarter" idx="11" hasCustomPrompt="1"/>
          </p:nvPr>
        </p:nvSpPr>
        <p:spPr>
          <a:xfrm>
            <a:off x="-11084" y="1115870"/>
            <a:ext cx="12191999" cy="350440"/>
          </a:xfrm>
        </p:spPr>
        <p:txBody>
          <a:bodyPr>
            <a:noAutofit/>
          </a:bodyPr>
          <a:lstStyle>
            <a:lvl1pPr marL="0" indent="0" algn="ctr">
              <a:buNone/>
              <a:defRPr sz="2200">
                <a:solidFill>
                  <a:schemeClr val="tx1"/>
                </a:solidFill>
              </a:defRPr>
            </a:lvl1pPr>
            <a:lvl2pPr>
              <a:defRPr sz="2000">
                <a:solidFill>
                  <a:schemeClr val="tx1">
                    <a:lumMod val="75000"/>
                    <a:lumOff val="25000"/>
                  </a:schemeClr>
                </a:solidFill>
              </a:defRPr>
            </a:lvl2pPr>
            <a:lvl3pPr>
              <a:defRPr sz="2000"/>
            </a:lvl3pPr>
            <a:lvl4pPr>
              <a:defRPr sz="2000"/>
            </a:lvl4pPr>
            <a:lvl5pPr>
              <a:defRPr sz="2000"/>
            </a:lvl5pPr>
          </a:lstStyle>
          <a:p>
            <a:pPr lvl="0"/>
            <a:r>
              <a:rPr lang="en-US"/>
              <a:t>@ location</a:t>
            </a:r>
          </a:p>
        </p:txBody>
      </p:sp>
      <p:sp>
        <p:nvSpPr>
          <p:cNvPr id="16" name="Text Placeholder 15"/>
          <p:cNvSpPr>
            <a:spLocks noGrp="1"/>
          </p:cNvSpPr>
          <p:nvPr>
            <p:ph type="body" sz="quarter" idx="12" hasCustomPrompt="1"/>
          </p:nvPr>
        </p:nvSpPr>
        <p:spPr>
          <a:xfrm>
            <a:off x="-11084" y="1539191"/>
            <a:ext cx="12191999" cy="304800"/>
          </a:xfrm>
        </p:spPr>
        <p:txBody>
          <a:bodyPr/>
          <a:lstStyle>
            <a:lvl1pPr marL="0" indent="0" algn="ctr">
              <a:buNone/>
              <a:defRPr sz="1800">
                <a:solidFill>
                  <a:schemeClr val="tx1"/>
                </a:solidFill>
              </a:defRPr>
            </a:lvl1pPr>
          </a:lstStyle>
          <a:p>
            <a:pPr lvl="0"/>
            <a:r>
              <a:rPr lang="en-US"/>
              <a:t>Date</a:t>
            </a:r>
          </a:p>
        </p:txBody>
      </p:sp>
      <p:sp>
        <p:nvSpPr>
          <p:cNvPr id="22" name="Text Placeholder 21"/>
          <p:cNvSpPr>
            <a:spLocks noGrp="1"/>
          </p:cNvSpPr>
          <p:nvPr>
            <p:ph type="body" sz="quarter" idx="15" hasCustomPrompt="1"/>
          </p:nvPr>
        </p:nvSpPr>
        <p:spPr>
          <a:xfrm>
            <a:off x="2423586" y="4968656"/>
            <a:ext cx="3312581"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6535401" y="4966303"/>
            <a:ext cx="3316177" cy="412750"/>
          </a:xfrm>
        </p:spPr>
        <p:txBody>
          <a:bodyPr>
            <a:normAutofit/>
          </a:bodyPr>
          <a:lstStyle>
            <a:lvl1pPr marL="0" indent="0" algn="ctr">
              <a:buNone/>
              <a:defRPr sz="2200" b="1" i="0">
                <a:solidFill>
                  <a:schemeClr val="tx1"/>
                </a:solidFill>
                <a:latin typeface="+mn-lt"/>
              </a:defRPr>
            </a:lvl1pPr>
          </a:lstStyle>
          <a:p>
            <a:pPr lvl="0"/>
            <a:r>
              <a:rPr lang="en-US"/>
              <a:t>Name</a:t>
            </a:r>
          </a:p>
        </p:txBody>
      </p:sp>
      <p:sp>
        <p:nvSpPr>
          <p:cNvPr id="25" name="Text Placeholder 24"/>
          <p:cNvSpPr>
            <a:spLocks noGrp="1"/>
          </p:cNvSpPr>
          <p:nvPr>
            <p:ph type="body" sz="quarter" idx="17" hasCustomPrompt="1"/>
          </p:nvPr>
        </p:nvSpPr>
        <p:spPr>
          <a:xfrm>
            <a:off x="2423585" y="5402255"/>
            <a:ext cx="3312583"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6535401" y="5402061"/>
            <a:ext cx="3316176" cy="314335"/>
          </a:xfrm>
        </p:spPr>
        <p:txBody>
          <a:bodyPr/>
          <a:lstStyle>
            <a:lvl1pPr marL="0" indent="0" algn="ctr">
              <a:buNone/>
              <a:defRPr sz="2000" i="1">
                <a:solidFill>
                  <a:schemeClr val="tx1"/>
                </a:solidFill>
                <a:latin typeface="+mn-lt"/>
              </a:defRPr>
            </a:lvl1pPr>
          </a:lstStyle>
          <a:p>
            <a:pPr lvl="0"/>
            <a:r>
              <a:rPr lang="en-US"/>
              <a:t>Title</a:t>
            </a:r>
          </a:p>
        </p:txBody>
      </p:sp>
      <p:sp>
        <p:nvSpPr>
          <p:cNvPr id="28" name="Text Placeholder 27"/>
          <p:cNvSpPr>
            <a:spLocks noGrp="1"/>
          </p:cNvSpPr>
          <p:nvPr>
            <p:ph type="body" sz="quarter" idx="19" hasCustomPrompt="1"/>
          </p:nvPr>
        </p:nvSpPr>
        <p:spPr>
          <a:xfrm>
            <a:off x="2423585" y="5746218"/>
            <a:ext cx="3312583" cy="374650"/>
          </a:xfrm>
        </p:spPr>
        <p:txBody>
          <a:bodyPr>
            <a:normAutofit/>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6544173" y="5742722"/>
            <a:ext cx="3312583" cy="374650"/>
          </a:xfrm>
        </p:spPr>
        <p:txBody>
          <a:bodyPr>
            <a:normAutofit/>
          </a:bodyPr>
          <a:lstStyle>
            <a:lvl1pPr marL="0" indent="0" algn="ctr">
              <a:buNone/>
              <a:defRPr sz="2000">
                <a:solidFill>
                  <a:schemeClr val="tx1"/>
                </a:solidFill>
                <a:latin typeface="+mn-lt"/>
              </a:defRPr>
            </a:lvl1pPr>
          </a:lstStyle>
          <a:p>
            <a:pPr lvl="0"/>
            <a:r>
              <a:rPr lang="en-US"/>
              <a:t>Program</a:t>
            </a:r>
          </a:p>
        </p:txBody>
      </p:sp>
      <p:sp>
        <p:nvSpPr>
          <p:cNvPr id="15" name="Title 2"/>
          <p:cNvSpPr>
            <a:spLocks noGrp="1"/>
          </p:cNvSpPr>
          <p:nvPr>
            <p:ph type="title" hasCustomPrompt="1"/>
          </p:nvPr>
        </p:nvSpPr>
        <p:spPr>
          <a:xfrm>
            <a:off x="0" y="673320"/>
            <a:ext cx="12192000" cy="437941"/>
          </a:xfrm>
        </p:spPr>
        <p:txBody>
          <a:bodyPr>
            <a:normAutofit/>
          </a:bodyPr>
          <a:lstStyle>
            <a:lvl1pPr algn="ctr">
              <a:defRPr sz="3000"/>
            </a:lvl1pPr>
          </a:lstStyle>
          <a:p>
            <a:pPr lvl="0"/>
            <a:r>
              <a:rPr lang="en-US"/>
              <a:t>Subtitle 1</a:t>
            </a:r>
          </a:p>
        </p:txBody>
      </p:sp>
    </p:spTree>
    <p:extLst>
      <p:ext uri="{BB962C8B-B14F-4D97-AF65-F5344CB8AC3E}">
        <p14:creationId xmlns:p14="http://schemas.microsoft.com/office/powerpoint/2010/main" val="14685111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title Slide 2">
    <p:spTree>
      <p:nvGrpSpPr>
        <p:cNvPr id="1" name=""/>
        <p:cNvGrpSpPr/>
        <p:nvPr/>
      </p:nvGrpSpPr>
      <p:grpSpPr>
        <a:xfrm>
          <a:off x="0" y="0"/>
          <a:ext cx="0" cy="0"/>
          <a:chOff x="0" y="0"/>
          <a:chExt cx="0" cy="0"/>
        </a:xfrm>
      </p:grpSpPr>
      <p:sp>
        <p:nvSpPr>
          <p:cNvPr id="20" name="Picture Placeholder 19"/>
          <p:cNvSpPr>
            <a:spLocks noGrp="1"/>
          </p:cNvSpPr>
          <p:nvPr>
            <p:ph type="pic" sz="quarter" idx="14"/>
          </p:nvPr>
        </p:nvSpPr>
        <p:spPr>
          <a:xfrm>
            <a:off x="6544734" y="2103883"/>
            <a:ext cx="3297767" cy="248761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8" name="Picture Placeholder 17"/>
          <p:cNvSpPr>
            <a:spLocks noGrp="1"/>
          </p:cNvSpPr>
          <p:nvPr>
            <p:ph type="pic" sz="quarter" idx="13"/>
          </p:nvPr>
        </p:nvSpPr>
        <p:spPr>
          <a:xfrm>
            <a:off x="2423585" y="2103883"/>
            <a:ext cx="3312583" cy="248761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6" name="Text Placeholder 15"/>
          <p:cNvSpPr>
            <a:spLocks noGrp="1"/>
          </p:cNvSpPr>
          <p:nvPr>
            <p:ph type="body" sz="quarter" idx="12" hasCustomPrompt="1"/>
          </p:nvPr>
        </p:nvSpPr>
        <p:spPr>
          <a:xfrm>
            <a:off x="-11084" y="1248908"/>
            <a:ext cx="12191999" cy="304800"/>
          </a:xfrm>
        </p:spPr>
        <p:txBody>
          <a:bodyPr/>
          <a:lstStyle>
            <a:lvl1pPr marL="0" indent="0" algn="ctr">
              <a:buNone/>
              <a:defRPr sz="1800">
                <a:solidFill>
                  <a:schemeClr val="tx1"/>
                </a:solidFill>
              </a:defRPr>
            </a:lvl1pPr>
          </a:lstStyle>
          <a:p>
            <a:pPr lvl="0"/>
            <a:r>
              <a:rPr lang="en-US"/>
              <a:t>Date</a:t>
            </a:r>
          </a:p>
        </p:txBody>
      </p:sp>
      <p:sp>
        <p:nvSpPr>
          <p:cNvPr id="22" name="Text Placeholder 21"/>
          <p:cNvSpPr>
            <a:spLocks noGrp="1"/>
          </p:cNvSpPr>
          <p:nvPr>
            <p:ph type="body" sz="quarter" idx="15" hasCustomPrompt="1"/>
          </p:nvPr>
        </p:nvSpPr>
        <p:spPr>
          <a:xfrm>
            <a:off x="2423586" y="4832576"/>
            <a:ext cx="3312581"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6535401" y="4830223"/>
            <a:ext cx="3316177" cy="412750"/>
          </a:xfrm>
        </p:spPr>
        <p:txBody>
          <a:bodyPr>
            <a:normAutofit/>
          </a:bodyPr>
          <a:lstStyle>
            <a:lvl1pPr marL="0" indent="0" algn="ctr">
              <a:buNone/>
              <a:defRPr sz="2200" b="1" i="0">
                <a:solidFill>
                  <a:schemeClr val="tx1"/>
                </a:solidFill>
                <a:latin typeface="+mn-lt"/>
              </a:defRPr>
            </a:lvl1pPr>
          </a:lstStyle>
          <a:p>
            <a:pPr lvl="0"/>
            <a:r>
              <a:rPr lang="en-US"/>
              <a:t>Name</a:t>
            </a:r>
          </a:p>
        </p:txBody>
      </p:sp>
      <p:sp>
        <p:nvSpPr>
          <p:cNvPr id="25" name="Text Placeholder 24"/>
          <p:cNvSpPr>
            <a:spLocks noGrp="1"/>
          </p:cNvSpPr>
          <p:nvPr>
            <p:ph type="body" sz="quarter" idx="17" hasCustomPrompt="1"/>
          </p:nvPr>
        </p:nvSpPr>
        <p:spPr>
          <a:xfrm>
            <a:off x="2423585" y="5266175"/>
            <a:ext cx="3312583"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6535401" y="5265981"/>
            <a:ext cx="3316176" cy="314335"/>
          </a:xfrm>
        </p:spPr>
        <p:txBody>
          <a:bodyPr/>
          <a:lstStyle>
            <a:lvl1pPr marL="0" indent="0" algn="ctr">
              <a:buNone/>
              <a:defRPr sz="2000" i="1">
                <a:solidFill>
                  <a:schemeClr val="tx1"/>
                </a:solidFill>
                <a:latin typeface="+mn-lt"/>
              </a:defRPr>
            </a:lvl1pPr>
          </a:lstStyle>
          <a:p>
            <a:pPr lvl="0"/>
            <a:r>
              <a:rPr lang="en-US"/>
              <a:t>Title</a:t>
            </a:r>
          </a:p>
        </p:txBody>
      </p:sp>
      <p:sp>
        <p:nvSpPr>
          <p:cNvPr id="28" name="Text Placeholder 27"/>
          <p:cNvSpPr>
            <a:spLocks noGrp="1"/>
          </p:cNvSpPr>
          <p:nvPr>
            <p:ph type="body" sz="quarter" idx="19" hasCustomPrompt="1"/>
          </p:nvPr>
        </p:nvSpPr>
        <p:spPr>
          <a:xfrm>
            <a:off x="2423585" y="5610138"/>
            <a:ext cx="3312583" cy="374650"/>
          </a:xfrm>
        </p:spPr>
        <p:txBody>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6544173" y="5606642"/>
            <a:ext cx="3312583" cy="374650"/>
          </a:xfrm>
        </p:spPr>
        <p:txBody>
          <a:bodyPr/>
          <a:lstStyle>
            <a:lvl1pPr marL="0" indent="0" algn="ctr">
              <a:buNone/>
              <a:defRPr sz="2000">
                <a:solidFill>
                  <a:schemeClr val="tx1"/>
                </a:solidFill>
                <a:latin typeface="+mn-lt"/>
              </a:defRPr>
            </a:lvl1pPr>
          </a:lstStyle>
          <a:p>
            <a:pPr lvl="0"/>
            <a:r>
              <a:rPr lang="en-US"/>
              <a:t>Program</a:t>
            </a:r>
          </a:p>
        </p:txBody>
      </p:sp>
      <p:cxnSp>
        <p:nvCxnSpPr>
          <p:cNvPr id="17" name="Straight Connector 16"/>
          <p:cNvCxnSpPr/>
          <p:nvPr userDrawn="1"/>
        </p:nvCxnSpPr>
        <p:spPr>
          <a:xfrm flipV="1">
            <a:off x="5763752" y="1699837"/>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hasCustomPrompt="1"/>
          </p:nvPr>
        </p:nvSpPr>
        <p:spPr>
          <a:xfrm>
            <a:off x="-11084" y="677873"/>
            <a:ext cx="12180915" cy="454236"/>
          </a:xfrm>
        </p:spPr>
        <p:txBody>
          <a:bodyPr>
            <a:normAutofit/>
          </a:bodyPr>
          <a:lstStyle>
            <a:lvl1pPr algn="ctr">
              <a:defRPr sz="3000"/>
            </a:lvl1pPr>
          </a:lstStyle>
          <a:p>
            <a:pPr lvl="0"/>
            <a:r>
              <a:rPr lang="en-US"/>
              <a:t>Subtitle 2</a:t>
            </a:r>
          </a:p>
        </p:txBody>
      </p:sp>
    </p:spTree>
    <p:extLst>
      <p:ext uri="{BB962C8B-B14F-4D97-AF65-F5344CB8AC3E}">
        <p14:creationId xmlns:p14="http://schemas.microsoft.com/office/powerpoint/2010/main" val="7632264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resenters Slide 1 with Photos">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15" hasCustomPrompt="1"/>
          </p:nvPr>
        </p:nvSpPr>
        <p:spPr>
          <a:xfrm>
            <a:off x="2390633" y="4739028"/>
            <a:ext cx="3345535"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6511782" y="4736675"/>
            <a:ext cx="3297767"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5" name="Text Placeholder 24"/>
          <p:cNvSpPr>
            <a:spLocks noGrp="1"/>
          </p:cNvSpPr>
          <p:nvPr>
            <p:ph type="body" sz="quarter" idx="17" hasCustomPrompt="1"/>
          </p:nvPr>
        </p:nvSpPr>
        <p:spPr>
          <a:xfrm>
            <a:off x="2390633" y="5172623"/>
            <a:ext cx="3345535"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6511782" y="5172429"/>
            <a:ext cx="3297767" cy="314335"/>
          </a:xfrm>
        </p:spPr>
        <p:txBody>
          <a:bodyPr/>
          <a:lstStyle>
            <a:lvl1pPr marL="0" indent="0" algn="ctr">
              <a:buNone/>
              <a:defRPr sz="2000" i="1">
                <a:solidFill>
                  <a:schemeClr val="tx1"/>
                </a:solidFill>
                <a:latin typeface="+mn-lt"/>
              </a:defRPr>
            </a:lvl1pPr>
          </a:lstStyle>
          <a:p>
            <a:pPr lvl="0"/>
            <a:r>
              <a:rPr lang="en-US"/>
              <a:t>Title</a:t>
            </a:r>
          </a:p>
        </p:txBody>
      </p:sp>
      <p:sp>
        <p:nvSpPr>
          <p:cNvPr id="28" name="Text Placeholder 27"/>
          <p:cNvSpPr>
            <a:spLocks noGrp="1"/>
          </p:cNvSpPr>
          <p:nvPr>
            <p:ph type="body" sz="quarter" idx="19" hasCustomPrompt="1"/>
          </p:nvPr>
        </p:nvSpPr>
        <p:spPr>
          <a:xfrm>
            <a:off x="2390633" y="5522974"/>
            <a:ext cx="3345535" cy="374650"/>
          </a:xfrm>
        </p:spPr>
        <p:txBody>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6511782" y="5519478"/>
            <a:ext cx="3297767" cy="374650"/>
          </a:xfrm>
        </p:spPr>
        <p:txBody>
          <a:bodyPr/>
          <a:lstStyle>
            <a:lvl1pPr marL="0" indent="0" algn="ctr">
              <a:buNone/>
              <a:defRPr sz="2000">
                <a:solidFill>
                  <a:schemeClr val="tx1"/>
                </a:solidFill>
                <a:latin typeface="+mn-lt"/>
              </a:defRPr>
            </a:lvl1pPr>
          </a:lstStyle>
          <a:p>
            <a:pPr lvl="0"/>
            <a:r>
              <a:rPr lang="en-US"/>
              <a:t>Program</a:t>
            </a:r>
          </a:p>
        </p:txBody>
      </p:sp>
      <p:sp>
        <p:nvSpPr>
          <p:cNvPr id="45" name="Picture Placeholder 19"/>
          <p:cNvSpPr>
            <a:spLocks noGrp="1"/>
          </p:cNvSpPr>
          <p:nvPr>
            <p:ph type="pic" sz="quarter" idx="14"/>
          </p:nvPr>
        </p:nvSpPr>
        <p:spPr>
          <a:xfrm>
            <a:off x="6511782" y="2010333"/>
            <a:ext cx="3297767" cy="248761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46" name="Picture Placeholder 17"/>
          <p:cNvSpPr>
            <a:spLocks noGrp="1"/>
          </p:cNvSpPr>
          <p:nvPr>
            <p:ph type="pic" sz="quarter" idx="13"/>
          </p:nvPr>
        </p:nvSpPr>
        <p:spPr>
          <a:xfrm>
            <a:off x="2390633" y="2010333"/>
            <a:ext cx="3312583" cy="248761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4" name="Title 1"/>
          <p:cNvSpPr>
            <a:spLocks noGrp="1"/>
          </p:cNvSpPr>
          <p:nvPr>
            <p:ph type="title" hasCustomPrompt="1"/>
          </p:nvPr>
        </p:nvSpPr>
        <p:spPr>
          <a:xfrm>
            <a:off x="39297" y="666762"/>
            <a:ext cx="12203081" cy="489242"/>
          </a:xfrm>
        </p:spPr>
        <p:txBody>
          <a:bodyPr>
            <a:normAutofit/>
          </a:bodyPr>
          <a:lstStyle>
            <a:lvl1pPr algn="ctr">
              <a:defRPr sz="3000"/>
            </a:lvl1pPr>
          </a:lstStyle>
          <a:p>
            <a:pPr lvl="0"/>
            <a:r>
              <a:rPr lang="en-US"/>
              <a:t>Presenters 1</a:t>
            </a:r>
          </a:p>
        </p:txBody>
      </p:sp>
    </p:spTree>
    <p:extLst>
      <p:ext uri="{BB962C8B-B14F-4D97-AF65-F5344CB8AC3E}">
        <p14:creationId xmlns:p14="http://schemas.microsoft.com/office/powerpoint/2010/main" val="1335700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esenters Slide 2">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15" hasCustomPrompt="1"/>
          </p:nvPr>
        </p:nvSpPr>
        <p:spPr>
          <a:xfrm>
            <a:off x="2390633" y="2628231"/>
            <a:ext cx="3345535"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6511782" y="2625878"/>
            <a:ext cx="3297767"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5" name="Text Placeholder 24"/>
          <p:cNvSpPr>
            <a:spLocks noGrp="1"/>
          </p:cNvSpPr>
          <p:nvPr>
            <p:ph type="body" sz="quarter" idx="17" hasCustomPrompt="1"/>
          </p:nvPr>
        </p:nvSpPr>
        <p:spPr>
          <a:xfrm>
            <a:off x="2390633" y="3061826"/>
            <a:ext cx="3345535"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6511782" y="3061632"/>
            <a:ext cx="3297767" cy="314335"/>
          </a:xfrm>
        </p:spPr>
        <p:txBody>
          <a:bodyPr/>
          <a:lstStyle>
            <a:lvl1pPr marL="0" indent="0" algn="ctr">
              <a:buNone/>
              <a:defRPr sz="2000" i="1">
                <a:solidFill>
                  <a:schemeClr val="tx1"/>
                </a:solidFill>
                <a:latin typeface="+mn-lt"/>
              </a:defRPr>
            </a:lvl1pPr>
          </a:lstStyle>
          <a:p>
            <a:pPr lvl="0"/>
            <a:r>
              <a:rPr lang="en-US"/>
              <a:t>Title</a:t>
            </a:r>
          </a:p>
        </p:txBody>
      </p:sp>
      <p:sp>
        <p:nvSpPr>
          <p:cNvPr id="28" name="Text Placeholder 27"/>
          <p:cNvSpPr>
            <a:spLocks noGrp="1"/>
          </p:cNvSpPr>
          <p:nvPr>
            <p:ph type="body" sz="quarter" idx="19" hasCustomPrompt="1"/>
          </p:nvPr>
        </p:nvSpPr>
        <p:spPr>
          <a:xfrm>
            <a:off x="2390633" y="3412177"/>
            <a:ext cx="3345535" cy="374650"/>
          </a:xfrm>
        </p:spPr>
        <p:txBody>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6511782" y="3408681"/>
            <a:ext cx="3297767" cy="374650"/>
          </a:xfrm>
        </p:spPr>
        <p:txBody>
          <a:bodyPr/>
          <a:lstStyle>
            <a:lvl1pPr marL="0" indent="0" algn="ctr">
              <a:buNone/>
              <a:defRPr sz="2000">
                <a:solidFill>
                  <a:schemeClr val="tx1"/>
                </a:solidFill>
                <a:latin typeface="+mn-lt"/>
              </a:defRPr>
            </a:lvl1pPr>
          </a:lstStyle>
          <a:p>
            <a:pPr lvl="0"/>
            <a:r>
              <a:rPr lang="en-US"/>
              <a:t>Program</a:t>
            </a:r>
          </a:p>
        </p:txBody>
      </p:sp>
      <p:sp>
        <p:nvSpPr>
          <p:cNvPr id="12" name="Title 1"/>
          <p:cNvSpPr>
            <a:spLocks noGrp="1"/>
          </p:cNvSpPr>
          <p:nvPr>
            <p:ph type="title" hasCustomPrompt="1"/>
          </p:nvPr>
        </p:nvSpPr>
        <p:spPr>
          <a:xfrm>
            <a:off x="-11081" y="673575"/>
            <a:ext cx="12191997" cy="482428"/>
          </a:xfrm>
        </p:spPr>
        <p:txBody>
          <a:bodyPr>
            <a:normAutofit/>
          </a:bodyPr>
          <a:lstStyle>
            <a:lvl1pPr algn="ctr">
              <a:defRPr sz="3000"/>
            </a:lvl1pPr>
          </a:lstStyle>
          <a:p>
            <a:pPr lvl="0"/>
            <a:r>
              <a:rPr lang="en-US"/>
              <a:t>Presenters 2</a:t>
            </a:r>
          </a:p>
        </p:txBody>
      </p:sp>
    </p:spTree>
    <p:extLst>
      <p:ext uri="{BB962C8B-B14F-4D97-AF65-F5344CB8AC3E}">
        <p14:creationId xmlns:p14="http://schemas.microsoft.com/office/powerpoint/2010/main" val="761517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079A0-2533-EF76-7DA8-1FE3FA88071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965EEA0-DD7D-7CBA-4B4F-7A3BF8127F74}"/>
              </a:ext>
            </a:extLst>
          </p:cNvPr>
          <p:cNvSpPr>
            <a:spLocks noGrp="1"/>
          </p:cNvSpPr>
          <p:nvPr>
            <p:ph type="ftr" sz="quarter" idx="11"/>
          </p:nvPr>
        </p:nvSpPr>
        <p:spPr/>
        <p:txBody>
          <a:bodyPr/>
          <a:lstStyle/>
          <a:p>
            <a:r>
              <a:rPr lang="en-US"/>
              <a:t>The Great State of Washington: The Story of FHIR Saga</a:t>
            </a:r>
          </a:p>
        </p:txBody>
      </p:sp>
      <p:sp>
        <p:nvSpPr>
          <p:cNvPr id="4" name="Slide Number Placeholder 3">
            <a:extLst>
              <a:ext uri="{FF2B5EF4-FFF2-40B4-BE49-F238E27FC236}">
                <a16:creationId xmlns:a16="http://schemas.microsoft.com/office/drawing/2014/main" id="{4561A6CD-FBE5-0807-79A7-2E3FBEDFE1E4}"/>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12228661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resenters Slide 3">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15" hasCustomPrompt="1"/>
          </p:nvPr>
        </p:nvSpPr>
        <p:spPr>
          <a:xfrm>
            <a:off x="683753" y="2628231"/>
            <a:ext cx="3345535"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4439142" y="2625878"/>
            <a:ext cx="3297767"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5" name="Text Placeholder 24"/>
          <p:cNvSpPr>
            <a:spLocks noGrp="1"/>
          </p:cNvSpPr>
          <p:nvPr>
            <p:ph type="body" sz="quarter" idx="17" hasCustomPrompt="1"/>
          </p:nvPr>
        </p:nvSpPr>
        <p:spPr>
          <a:xfrm>
            <a:off x="683753" y="3061826"/>
            <a:ext cx="3345535"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4439142" y="3061632"/>
            <a:ext cx="3297767" cy="314335"/>
          </a:xfrm>
        </p:spPr>
        <p:txBody>
          <a:bodyPr/>
          <a:lstStyle>
            <a:lvl1pPr marL="0" indent="0" algn="ctr">
              <a:buNone/>
              <a:defRPr sz="2000" i="1">
                <a:solidFill>
                  <a:schemeClr val="tx1"/>
                </a:solidFill>
                <a:latin typeface="+mn-lt"/>
              </a:defRPr>
            </a:lvl1pPr>
          </a:lstStyle>
          <a:p>
            <a:pPr lvl="0"/>
            <a:r>
              <a:rPr lang="en-US"/>
              <a:t>Title</a:t>
            </a:r>
          </a:p>
        </p:txBody>
      </p:sp>
      <p:sp>
        <p:nvSpPr>
          <p:cNvPr id="28" name="Text Placeholder 27"/>
          <p:cNvSpPr>
            <a:spLocks noGrp="1"/>
          </p:cNvSpPr>
          <p:nvPr>
            <p:ph type="body" sz="quarter" idx="19" hasCustomPrompt="1"/>
          </p:nvPr>
        </p:nvSpPr>
        <p:spPr>
          <a:xfrm>
            <a:off x="683753" y="3412177"/>
            <a:ext cx="3345535" cy="374650"/>
          </a:xfrm>
        </p:spPr>
        <p:txBody>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4439142" y="3408681"/>
            <a:ext cx="3297767" cy="374650"/>
          </a:xfrm>
        </p:spPr>
        <p:txBody>
          <a:bodyPr/>
          <a:lstStyle>
            <a:lvl1pPr marL="0" indent="0" algn="ctr">
              <a:buNone/>
              <a:defRPr sz="2000">
                <a:solidFill>
                  <a:schemeClr val="tx1"/>
                </a:solidFill>
                <a:latin typeface="+mn-lt"/>
              </a:defRPr>
            </a:lvl1pPr>
          </a:lstStyle>
          <a:p>
            <a:pPr lvl="0"/>
            <a:r>
              <a:rPr lang="en-US"/>
              <a:t>Program</a:t>
            </a:r>
          </a:p>
        </p:txBody>
      </p:sp>
      <p:sp>
        <p:nvSpPr>
          <p:cNvPr id="11" name="Text Placeholder 21"/>
          <p:cNvSpPr>
            <a:spLocks noGrp="1"/>
          </p:cNvSpPr>
          <p:nvPr>
            <p:ph type="body" sz="quarter" idx="22" hasCustomPrompt="1"/>
          </p:nvPr>
        </p:nvSpPr>
        <p:spPr>
          <a:xfrm>
            <a:off x="8146763" y="2625878"/>
            <a:ext cx="3345535"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12" name="Text Placeholder 24"/>
          <p:cNvSpPr>
            <a:spLocks noGrp="1"/>
          </p:cNvSpPr>
          <p:nvPr>
            <p:ph type="body" sz="quarter" idx="23" hasCustomPrompt="1"/>
          </p:nvPr>
        </p:nvSpPr>
        <p:spPr>
          <a:xfrm>
            <a:off x="8146763" y="3059473"/>
            <a:ext cx="3345535" cy="314335"/>
          </a:xfrm>
        </p:spPr>
        <p:txBody>
          <a:bodyPr/>
          <a:lstStyle>
            <a:lvl1pPr marL="0" indent="0" algn="ctr">
              <a:buNone/>
              <a:defRPr sz="2000" i="1">
                <a:solidFill>
                  <a:schemeClr val="tx1"/>
                </a:solidFill>
                <a:latin typeface="+mn-lt"/>
              </a:defRPr>
            </a:lvl1pPr>
          </a:lstStyle>
          <a:p>
            <a:pPr lvl="0"/>
            <a:r>
              <a:rPr lang="en-US"/>
              <a:t>Title</a:t>
            </a:r>
          </a:p>
        </p:txBody>
      </p:sp>
      <p:sp>
        <p:nvSpPr>
          <p:cNvPr id="13" name="Text Placeholder 27"/>
          <p:cNvSpPr>
            <a:spLocks noGrp="1"/>
          </p:cNvSpPr>
          <p:nvPr>
            <p:ph type="body" sz="quarter" idx="24" hasCustomPrompt="1"/>
          </p:nvPr>
        </p:nvSpPr>
        <p:spPr>
          <a:xfrm>
            <a:off x="8146763" y="3409824"/>
            <a:ext cx="3345535" cy="374650"/>
          </a:xfrm>
        </p:spPr>
        <p:txBody>
          <a:bodyPr/>
          <a:lstStyle>
            <a:lvl1pPr marL="0" indent="0" algn="ctr">
              <a:buNone/>
              <a:defRPr sz="2000">
                <a:solidFill>
                  <a:schemeClr val="tx1"/>
                </a:solidFill>
                <a:latin typeface="+mn-lt"/>
              </a:defRPr>
            </a:lvl1pPr>
          </a:lstStyle>
          <a:p>
            <a:pPr lvl="0"/>
            <a:r>
              <a:rPr lang="en-US"/>
              <a:t>Program</a:t>
            </a:r>
          </a:p>
        </p:txBody>
      </p:sp>
      <p:sp>
        <p:nvSpPr>
          <p:cNvPr id="15" name="Title 1"/>
          <p:cNvSpPr>
            <a:spLocks noGrp="1"/>
          </p:cNvSpPr>
          <p:nvPr>
            <p:ph type="title" hasCustomPrompt="1"/>
          </p:nvPr>
        </p:nvSpPr>
        <p:spPr>
          <a:xfrm>
            <a:off x="1" y="673774"/>
            <a:ext cx="12192000" cy="482428"/>
          </a:xfrm>
        </p:spPr>
        <p:txBody>
          <a:bodyPr>
            <a:normAutofit/>
          </a:bodyPr>
          <a:lstStyle>
            <a:lvl1pPr algn="ctr">
              <a:defRPr sz="3000"/>
            </a:lvl1pPr>
          </a:lstStyle>
          <a:p>
            <a:pPr lvl="0"/>
            <a:r>
              <a:rPr lang="en-US"/>
              <a:t>Presenters 3</a:t>
            </a:r>
          </a:p>
        </p:txBody>
      </p:sp>
    </p:spTree>
    <p:extLst>
      <p:ext uri="{BB962C8B-B14F-4D97-AF65-F5344CB8AC3E}">
        <p14:creationId xmlns:p14="http://schemas.microsoft.com/office/powerpoint/2010/main" val="7812820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Divider Slide">
    <p:spTree>
      <p:nvGrpSpPr>
        <p:cNvPr id="1" name=""/>
        <p:cNvGrpSpPr/>
        <p:nvPr/>
      </p:nvGrpSpPr>
      <p:grpSpPr>
        <a:xfrm>
          <a:off x="0" y="0"/>
          <a:ext cx="0" cy="0"/>
          <a:chOff x="0" y="0"/>
          <a:chExt cx="0" cy="0"/>
        </a:xfrm>
      </p:grpSpPr>
      <p:cxnSp>
        <p:nvCxnSpPr>
          <p:cNvPr id="7" name="Straight Connector 6"/>
          <p:cNvCxnSpPr/>
          <p:nvPr userDrawn="1"/>
        </p:nvCxnSpPr>
        <p:spPr>
          <a:xfrm flipV="1">
            <a:off x="5765519" y="2815174"/>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6" name="Text Placeholder 9"/>
          <p:cNvSpPr>
            <a:spLocks noGrp="1"/>
          </p:cNvSpPr>
          <p:nvPr>
            <p:ph type="body" sz="quarter" idx="12" hasCustomPrompt="1"/>
          </p:nvPr>
        </p:nvSpPr>
        <p:spPr>
          <a:xfrm>
            <a:off x="-1" y="3229980"/>
            <a:ext cx="12180916" cy="1111250"/>
          </a:xfrm>
        </p:spPr>
        <p:txBody>
          <a:bodyPr>
            <a:normAutofit/>
          </a:bodyPr>
          <a:lstStyle>
            <a:lvl1pPr marL="0" indent="0" algn="ctr">
              <a:lnSpc>
                <a:spcPct val="100000"/>
              </a:lnSpc>
              <a:spcBef>
                <a:spcPts val="0"/>
              </a:spcBef>
              <a:buNone/>
              <a:defRPr sz="3000" cap="all" baseline="0">
                <a:solidFill>
                  <a:schemeClr val="tx1"/>
                </a:solidFill>
              </a:defRPr>
            </a:lvl1pPr>
          </a:lstStyle>
          <a:p>
            <a:pPr lvl="0"/>
            <a:r>
              <a:rPr lang="en-US"/>
              <a:t>Chapter title</a:t>
            </a:r>
          </a:p>
        </p:txBody>
      </p:sp>
      <p:sp>
        <p:nvSpPr>
          <p:cNvPr id="8" name="Title 1"/>
          <p:cNvSpPr>
            <a:spLocks noGrp="1"/>
          </p:cNvSpPr>
          <p:nvPr>
            <p:ph type="title" hasCustomPrompt="1"/>
          </p:nvPr>
        </p:nvSpPr>
        <p:spPr>
          <a:xfrm>
            <a:off x="2851" y="2256441"/>
            <a:ext cx="12191999" cy="478522"/>
          </a:xfrm>
        </p:spPr>
        <p:txBody>
          <a:bodyPr>
            <a:normAutofit/>
          </a:bodyPr>
          <a:lstStyle>
            <a:lvl1pPr algn="ctr">
              <a:defRPr sz="3000"/>
            </a:lvl1pPr>
          </a:lstStyle>
          <a:p>
            <a:pPr lvl="0"/>
            <a:r>
              <a:rPr lang="en-US"/>
              <a:t>Section Divider</a:t>
            </a:r>
          </a:p>
        </p:txBody>
      </p:sp>
    </p:spTree>
    <p:extLst>
      <p:ext uri="{BB962C8B-B14F-4D97-AF65-F5344CB8AC3E}">
        <p14:creationId xmlns:p14="http://schemas.microsoft.com/office/powerpoint/2010/main" val="34029875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cxnSp>
        <p:nvCxnSpPr>
          <p:cNvPr id="8" name="Straight Connector 7"/>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22" hasCustomPrompt="1"/>
          </p:nvPr>
        </p:nvSpPr>
        <p:spPr>
          <a:xfrm>
            <a:off x="1077705" y="1606083"/>
            <a:ext cx="10070943" cy="4662833"/>
          </a:xfrm>
        </p:spPr>
        <p:txBody>
          <a:bodyPr>
            <a:noAutofit/>
          </a:bodyPr>
          <a:lstStyle>
            <a:lvl1pPr marL="0" indent="0">
              <a:buClr>
                <a:srgbClr val="57B6AF"/>
              </a:buClr>
              <a:buNone/>
              <a:defRPr sz="2200" baseline="0">
                <a:solidFill>
                  <a:schemeClr val="tx1"/>
                </a:solidFill>
                <a:latin typeface="+mn-lt"/>
              </a:defRPr>
            </a:lvl1pPr>
            <a:lvl2pPr>
              <a:buClr>
                <a:srgbClr val="57B6AF"/>
              </a:buClr>
              <a:defRPr sz="2000"/>
            </a:lvl2pPr>
            <a:lvl3pPr>
              <a:buClr>
                <a:srgbClr val="57B6AF"/>
              </a:buClr>
              <a:defRPr sz="1800"/>
            </a:lvl3pPr>
            <a:lvl4pPr>
              <a:buClr>
                <a:srgbClr val="57B6AF"/>
              </a:buClr>
              <a:defRPr sz="1800"/>
            </a:lvl4pPr>
          </a:lstStyle>
          <a:p>
            <a:pPr lvl="0"/>
            <a:r>
              <a:rPr lang="en-US"/>
              <a:t>Text…</a:t>
            </a:r>
          </a:p>
        </p:txBody>
      </p:sp>
      <p:sp>
        <p:nvSpPr>
          <p:cNvPr id="9" name="TextBox 8"/>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a:t>
            </a:r>
            <a:r>
              <a:rPr lang="en-US" sz="1800" baseline="0">
                <a:solidFill>
                  <a:srgbClr val="2699BB"/>
                </a:solidFill>
                <a:latin typeface="Century Gothic" panose="020B0502020202020204" pitchFamily="34" charset="0"/>
              </a:rPr>
              <a:t> State Department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1" name="Title 1"/>
          <p:cNvSpPr>
            <a:spLocks noGrp="1"/>
          </p:cNvSpPr>
          <p:nvPr>
            <p:ph type="title" hasCustomPrompt="1"/>
          </p:nvPr>
        </p:nvSpPr>
        <p:spPr>
          <a:xfrm>
            <a:off x="5542" y="673974"/>
            <a:ext cx="12180916" cy="482030"/>
          </a:xfrm>
        </p:spPr>
        <p:txBody>
          <a:bodyPr/>
          <a:lstStyle>
            <a:lvl1pPr algn="ctr">
              <a:defRPr sz="3000"/>
            </a:lvl1pPr>
          </a:lstStyle>
          <a:p>
            <a:r>
              <a:rPr lang="en-US"/>
              <a:t>Title</a:t>
            </a:r>
          </a:p>
        </p:txBody>
      </p:sp>
    </p:spTree>
    <p:extLst>
      <p:ext uri="{BB962C8B-B14F-4D97-AF65-F5344CB8AC3E}">
        <p14:creationId xmlns:p14="http://schemas.microsoft.com/office/powerpoint/2010/main" val="31656946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OH Strategic Plan">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grpSp>
        <p:nvGrpSpPr>
          <p:cNvPr id="15" name="Group 14"/>
          <p:cNvGrpSpPr/>
          <p:nvPr userDrawn="1"/>
        </p:nvGrpSpPr>
        <p:grpSpPr>
          <a:xfrm>
            <a:off x="888977" y="1487830"/>
            <a:ext cx="10599630" cy="4451286"/>
            <a:chOff x="975368" y="1460430"/>
            <a:chExt cx="7949725" cy="4451286"/>
          </a:xfrm>
        </p:grpSpPr>
        <p:sp>
          <p:nvSpPr>
            <p:cNvPr id="16" name="TextBox 15"/>
            <p:cNvSpPr txBox="1"/>
            <p:nvPr/>
          </p:nvSpPr>
          <p:spPr>
            <a:xfrm>
              <a:off x="4095976" y="4080445"/>
              <a:ext cx="2332018" cy="1831271"/>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Strategy</a:t>
              </a:r>
            </a:p>
            <a:p>
              <a:pPr>
                <a:spcBef>
                  <a:spcPts val="600"/>
                </a:spcBef>
              </a:pPr>
              <a:r>
                <a:rPr lang="en-US" sz="1500" kern="1200">
                  <a:solidFill>
                    <a:schemeClr val="tx1"/>
                  </a:solidFill>
                  <a:latin typeface="+mn-lt"/>
                  <a:ea typeface="+mn-ea"/>
                  <a:cs typeface="+mn-cs"/>
                </a:rPr>
                <a:t>Through collaborations and partnerships, we will leverage the knowledge, relation-ships and resources necessary to influence the conditions that promote good health and safety for everyone.</a:t>
              </a:r>
            </a:p>
          </p:txBody>
        </p:sp>
        <p:sp>
          <p:nvSpPr>
            <p:cNvPr id="20" name="TextBox 19"/>
            <p:cNvSpPr txBox="1"/>
            <p:nvPr/>
          </p:nvSpPr>
          <p:spPr>
            <a:xfrm>
              <a:off x="6818305" y="4080608"/>
              <a:ext cx="2106788" cy="1369606"/>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Mission</a:t>
              </a:r>
            </a:p>
            <a:p>
              <a:pPr>
                <a:spcBef>
                  <a:spcPts val="600"/>
                </a:spcBef>
              </a:pPr>
              <a:r>
                <a:rPr lang="en-US" sz="1500" kern="1200">
                  <a:solidFill>
                    <a:schemeClr val="tx1"/>
                  </a:solidFill>
                  <a:latin typeface="+mn-lt"/>
                  <a:ea typeface="+mn-ea"/>
                  <a:cs typeface="+mn-cs"/>
                </a:rPr>
                <a:t>The Department of Health works with others to protect and improve the health</a:t>
              </a:r>
            </a:p>
            <a:p>
              <a:pPr>
                <a:spcBef>
                  <a:spcPts val="0"/>
                </a:spcBef>
              </a:pPr>
              <a:r>
                <a:rPr lang="en-US" sz="1500" kern="1200">
                  <a:solidFill>
                    <a:schemeClr val="tx1"/>
                  </a:solidFill>
                  <a:latin typeface="+mn-lt"/>
                  <a:ea typeface="+mn-ea"/>
                  <a:cs typeface="+mn-cs"/>
                </a:rPr>
                <a:t>of all people in Washington.</a:t>
              </a:r>
            </a:p>
          </p:txBody>
        </p:sp>
        <p:sp>
          <p:nvSpPr>
            <p:cNvPr id="21" name="TextBox 20"/>
            <p:cNvSpPr txBox="1"/>
            <p:nvPr/>
          </p:nvSpPr>
          <p:spPr>
            <a:xfrm>
              <a:off x="1357926" y="4081738"/>
              <a:ext cx="2116475" cy="1369606"/>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Vision</a:t>
              </a:r>
            </a:p>
            <a:p>
              <a:pPr>
                <a:spcBef>
                  <a:spcPts val="600"/>
                </a:spcBef>
              </a:pPr>
              <a:r>
                <a:rPr lang="en-US" sz="1500" kern="1200">
                  <a:solidFill>
                    <a:schemeClr val="tx1"/>
                  </a:solidFill>
                  <a:latin typeface="+mn-lt"/>
                  <a:ea typeface="+mn-ea"/>
                  <a:cs typeface="+mn-cs"/>
                </a:rPr>
                <a:t>People in Washington enjoy longer and healthier lives because they live in healthy families and communities.</a:t>
              </a:r>
            </a:p>
          </p:txBody>
        </p:sp>
        <p:grpSp>
          <p:nvGrpSpPr>
            <p:cNvPr id="28" name="Group 27"/>
            <p:cNvGrpSpPr/>
            <p:nvPr/>
          </p:nvGrpSpPr>
          <p:grpSpPr>
            <a:xfrm>
              <a:off x="975368" y="1460430"/>
              <a:ext cx="7949725" cy="2416050"/>
              <a:chOff x="928874" y="1909880"/>
              <a:chExt cx="7949725" cy="2416050"/>
            </a:xfrm>
          </p:grpSpPr>
          <p:sp>
            <p:nvSpPr>
              <p:cNvPr id="32" name="TextBox 31"/>
              <p:cNvSpPr txBox="1"/>
              <p:nvPr/>
            </p:nvSpPr>
            <p:spPr>
              <a:xfrm>
                <a:off x="1313790" y="2032497"/>
                <a:ext cx="1792023" cy="1754326"/>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What We Do</a:t>
                </a:r>
              </a:p>
              <a:p>
                <a:pPr>
                  <a:spcBef>
                    <a:spcPts val="600"/>
                  </a:spcBef>
                </a:pPr>
                <a:r>
                  <a:rPr lang="en-US" sz="1500">
                    <a:solidFill>
                      <a:schemeClr val="tx1"/>
                    </a:solidFill>
                    <a:latin typeface="+mn-lt"/>
                  </a:rPr>
                  <a:t>Ensure public safety</a:t>
                </a:r>
              </a:p>
              <a:p>
                <a:pPr>
                  <a:spcBef>
                    <a:spcPts val="600"/>
                  </a:spcBef>
                </a:pPr>
                <a:r>
                  <a:rPr lang="en-US" sz="1500">
                    <a:solidFill>
                      <a:schemeClr val="tx1"/>
                    </a:solidFill>
                    <a:latin typeface="+mn-lt"/>
                  </a:rPr>
                  <a:t>Create the healthiest next generation</a:t>
                </a:r>
              </a:p>
              <a:p>
                <a:pPr>
                  <a:spcBef>
                    <a:spcPts val="600"/>
                  </a:spcBef>
                </a:pPr>
                <a:r>
                  <a:rPr lang="en-US" sz="1500">
                    <a:solidFill>
                      <a:schemeClr val="tx1"/>
                    </a:solidFill>
                    <a:latin typeface="+mn-lt"/>
                  </a:rPr>
                  <a:t>Promote healthy living and healthy aging</a:t>
                </a:r>
              </a:p>
            </p:txBody>
          </p:sp>
          <p:sp>
            <p:nvSpPr>
              <p:cNvPr id="33" name="TextBox 32"/>
              <p:cNvSpPr txBox="1"/>
              <p:nvPr/>
            </p:nvSpPr>
            <p:spPr>
              <a:xfrm>
                <a:off x="4044025" y="1909880"/>
                <a:ext cx="2175037" cy="2262158"/>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How We Do</a:t>
                </a:r>
              </a:p>
              <a:p>
                <a:r>
                  <a:rPr lang="en-US" sz="1800" b="1">
                    <a:solidFill>
                      <a:schemeClr val="tx1"/>
                    </a:solidFill>
                    <a:latin typeface="Century Gothic" panose="020B0502020202020204" pitchFamily="34" charset="0"/>
                  </a:rPr>
                  <a:t>Our Work</a:t>
                </a:r>
              </a:p>
              <a:p>
                <a:pPr>
                  <a:spcBef>
                    <a:spcPts val="600"/>
                  </a:spcBef>
                </a:pPr>
                <a:r>
                  <a:rPr lang="en-US" sz="1500" kern="1200">
                    <a:solidFill>
                      <a:schemeClr val="tx1"/>
                    </a:solidFill>
                    <a:latin typeface="+mn-lt"/>
                    <a:ea typeface="+mn-ea"/>
                    <a:cs typeface="+mn-cs"/>
                  </a:rPr>
                  <a:t>Serve our customers and continue to improve</a:t>
                </a:r>
              </a:p>
              <a:p>
                <a:pPr>
                  <a:spcBef>
                    <a:spcPts val="600"/>
                  </a:spcBef>
                </a:pPr>
                <a:r>
                  <a:rPr lang="en-US" sz="1500" kern="1200">
                    <a:solidFill>
                      <a:schemeClr val="tx1"/>
                    </a:solidFill>
                    <a:latin typeface="+mn-lt"/>
                    <a:ea typeface="+mn-ea"/>
                    <a:cs typeface="+mn-cs"/>
                  </a:rPr>
                  <a:t>Be efficient, innovative and transparent</a:t>
                </a:r>
              </a:p>
              <a:p>
                <a:pPr>
                  <a:spcBef>
                    <a:spcPts val="600"/>
                  </a:spcBef>
                </a:pPr>
                <a:r>
                  <a:rPr lang="en-US" sz="1500" kern="1200">
                    <a:solidFill>
                      <a:schemeClr val="tx1"/>
                    </a:solidFill>
                    <a:latin typeface="+mn-lt"/>
                    <a:ea typeface="+mn-ea"/>
                    <a:cs typeface="+mn-cs"/>
                  </a:rPr>
                  <a:t>Develop and support our workforce</a:t>
                </a:r>
              </a:p>
            </p:txBody>
          </p:sp>
          <p:sp>
            <p:nvSpPr>
              <p:cNvPr id="34" name="TextBox 33"/>
              <p:cNvSpPr txBox="1"/>
              <p:nvPr/>
            </p:nvSpPr>
            <p:spPr>
              <a:xfrm>
                <a:off x="6769000" y="1909884"/>
                <a:ext cx="2109599" cy="2416046"/>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Guiding</a:t>
                </a:r>
              </a:p>
              <a:p>
                <a:r>
                  <a:rPr lang="en-US" sz="1800" b="1">
                    <a:solidFill>
                      <a:schemeClr val="tx1"/>
                    </a:solidFill>
                    <a:latin typeface="Century Gothic" panose="020B0502020202020204" pitchFamily="34" charset="0"/>
                  </a:rPr>
                  <a:t>Principles</a:t>
                </a:r>
              </a:p>
              <a:p>
                <a:pPr>
                  <a:spcBef>
                    <a:spcPts val="600"/>
                  </a:spcBef>
                </a:pPr>
                <a:r>
                  <a:rPr lang="en-US" sz="1500" kern="1200">
                    <a:solidFill>
                      <a:schemeClr val="tx1"/>
                    </a:solidFill>
                    <a:latin typeface="+mn-lt"/>
                    <a:ea typeface="+mn-ea"/>
                    <a:cs typeface="+mn-cs"/>
                  </a:rPr>
                  <a:t>Evidence-based public health practice</a:t>
                </a:r>
              </a:p>
              <a:p>
                <a:pPr>
                  <a:spcBef>
                    <a:spcPts val="600"/>
                  </a:spcBef>
                </a:pPr>
                <a:r>
                  <a:rPr lang="en-US" sz="1500" kern="1200">
                    <a:solidFill>
                      <a:schemeClr val="tx1"/>
                    </a:solidFill>
                    <a:latin typeface="+mn-lt"/>
                    <a:ea typeface="+mn-ea"/>
                    <a:cs typeface="+mn-cs"/>
                    <a:sym typeface="Wingdings"/>
                  </a:rPr>
                  <a:t>Partnership</a:t>
                </a:r>
              </a:p>
              <a:p>
                <a:pPr>
                  <a:spcBef>
                    <a:spcPts val="600"/>
                  </a:spcBef>
                </a:pPr>
                <a:r>
                  <a:rPr lang="en-US" sz="1500" kern="1200">
                    <a:solidFill>
                      <a:schemeClr val="tx1"/>
                    </a:solidFill>
                    <a:latin typeface="+mn-lt"/>
                    <a:ea typeface="+mn-ea"/>
                    <a:cs typeface="+mn-cs"/>
                    <a:sym typeface="Wingdings"/>
                  </a:rPr>
                  <a:t>Transparency</a:t>
                </a:r>
              </a:p>
              <a:p>
                <a:pPr>
                  <a:spcBef>
                    <a:spcPts val="600"/>
                  </a:spcBef>
                </a:pPr>
                <a:r>
                  <a:rPr lang="en-US" sz="1500" kern="1200">
                    <a:solidFill>
                      <a:schemeClr val="tx1"/>
                    </a:solidFill>
                    <a:latin typeface="+mn-lt"/>
                    <a:ea typeface="+mn-ea"/>
                    <a:cs typeface="+mn-cs"/>
                    <a:sym typeface="Wingdings"/>
                  </a:rPr>
                  <a:t>Health equity</a:t>
                </a:r>
              </a:p>
              <a:p>
                <a:pPr>
                  <a:spcBef>
                    <a:spcPts val="600"/>
                  </a:spcBef>
                </a:pPr>
                <a:r>
                  <a:rPr lang="en-US" sz="1500" kern="1200">
                    <a:solidFill>
                      <a:schemeClr val="tx1"/>
                    </a:solidFill>
                    <a:latin typeface="+mn-lt"/>
                    <a:ea typeface="+mn-ea"/>
                    <a:cs typeface="+mn-cs"/>
                    <a:sym typeface="Wingdings"/>
                  </a:rPr>
                  <a:t>Seven generations</a:t>
                </a:r>
                <a:endParaRPr lang="en-US" sz="1500" kern="1200">
                  <a:solidFill>
                    <a:schemeClr val="tx1"/>
                  </a:solidFill>
                  <a:latin typeface="+mn-lt"/>
                  <a:ea typeface="+mn-ea"/>
                  <a:cs typeface="+mn-cs"/>
                </a:endParaRPr>
              </a:p>
            </p:txBody>
          </p:sp>
          <p:sp>
            <p:nvSpPr>
              <p:cNvPr id="35" name="Oval 34"/>
              <p:cNvSpPr/>
              <p:nvPr/>
            </p:nvSpPr>
            <p:spPr>
              <a:xfrm>
                <a:off x="928874" y="2076018"/>
                <a:ext cx="24698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37" name="Oval 36"/>
              <p:cNvSpPr/>
              <p:nvPr/>
            </p:nvSpPr>
            <p:spPr>
              <a:xfrm>
                <a:off x="6377203" y="2073135"/>
                <a:ext cx="24698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349D96"/>
                  </a:solidFill>
                </a:endParaRPr>
              </a:p>
            </p:txBody>
          </p:sp>
        </p:grpSp>
      </p:grpSp>
      <p:sp>
        <p:nvSpPr>
          <p:cNvPr id="23" name="Title 2"/>
          <p:cNvSpPr>
            <a:spLocks noGrp="1"/>
          </p:cNvSpPr>
          <p:nvPr>
            <p:ph type="title" hasCustomPrompt="1"/>
          </p:nvPr>
        </p:nvSpPr>
        <p:spPr>
          <a:xfrm>
            <a:off x="2379" y="682993"/>
            <a:ext cx="12192000" cy="405063"/>
          </a:xfrm>
        </p:spPr>
        <p:txBody>
          <a:bodyPr>
            <a:normAutofit/>
          </a:bodyPr>
          <a:lstStyle>
            <a:lvl1pPr algn="ctr">
              <a:defRPr sz="3000"/>
            </a:lvl1pPr>
          </a:lstStyle>
          <a:p>
            <a:r>
              <a:rPr lang="en-US"/>
              <a:t>DOH Strategic Plan</a:t>
            </a:r>
          </a:p>
        </p:txBody>
      </p:sp>
      <p:sp>
        <p:nvSpPr>
          <p:cNvPr id="3" name="Oval 2">
            <a:extLst>
              <a:ext uri="{FF2B5EF4-FFF2-40B4-BE49-F238E27FC236}">
                <a16:creationId xmlns:a16="http://schemas.microsoft.com/office/drawing/2014/main" id="{2F451CED-C452-E27D-020B-16FEBBA6F2B9}"/>
              </a:ext>
            </a:extLst>
          </p:cNvPr>
          <p:cNvSpPr/>
          <p:nvPr userDrawn="1"/>
        </p:nvSpPr>
        <p:spPr>
          <a:xfrm>
            <a:off x="4508490" y="1651084"/>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4" name="Oval 3">
            <a:extLst>
              <a:ext uri="{FF2B5EF4-FFF2-40B4-BE49-F238E27FC236}">
                <a16:creationId xmlns:a16="http://schemas.microsoft.com/office/drawing/2014/main" id="{3747D025-EE52-49F7-DE44-C378F29C3E6B}"/>
              </a:ext>
            </a:extLst>
          </p:cNvPr>
          <p:cNvSpPr/>
          <p:nvPr userDrawn="1"/>
        </p:nvSpPr>
        <p:spPr>
          <a:xfrm>
            <a:off x="8148316" y="1651084"/>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5" name="Oval 4">
            <a:extLst>
              <a:ext uri="{FF2B5EF4-FFF2-40B4-BE49-F238E27FC236}">
                <a16:creationId xmlns:a16="http://schemas.microsoft.com/office/drawing/2014/main" id="{B641F315-1AC5-4479-CA19-F1FC935177A5}"/>
              </a:ext>
            </a:extLst>
          </p:cNvPr>
          <p:cNvSpPr/>
          <p:nvPr userDrawn="1"/>
        </p:nvSpPr>
        <p:spPr>
          <a:xfrm>
            <a:off x="888977" y="4107845"/>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6" name="Oval 5">
            <a:extLst>
              <a:ext uri="{FF2B5EF4-FFF2-40B4-BE49-F238E27FC236}">
                <a16:creationId xmlns:a16="http://schemas.microsoft.com/office/drawing/2014/main" id="{E4F8C32E-FEA4-236F-6E88-64C0A27BEB84}"/>
              </a:ext>
            </a:extLst>
          </p:cNvPr>
          <p:cNvSpPr/>
          <p:nvPr userDrawn="1"/>
        </p:nvSpPr>
        <p:spPr>
          <a:xfrm>
            <a:off x="4506293" y="4107844"/>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7" name="Oval 6">
            <a:extLst>
              <a:ext uri="{FF2B5EF4-FFF2-40B4-BE49-F238E27FC236}">
                <a16:creationId xmlns:a16="http://schemas.microsoft.com/office/drawing/2014/main" id="{CC43CDDB-16A4-71BE-006B-473101DFF126}"/>
              </a:ext>
            </a:extLst>
          </p:cNvPr>
          <p:cNvSpPr/>
          <p:nvPr userDrawn="1"/>
        </p:nvSpPr>
        <p:spPr>
          <a:xfrm>
            <a:off x="8159142" y="4107844"/>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Tree>
    <p:extLst>
      <p:ext uri="{BB962C8B-B14F-4D97-AF65-F5344CB8AC3E}">
        <p14:creationId xmlns:p14="http://schemas.microsoft.com/office/powerpoint/2010/main" val="38901956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Unordered List 1">
    <p:spTree>
      <p:nvGrpSpPr>
        <p:cNvPr id="1" name=""/>
        <p:cNvGrpSpPr/>
        <p:nvPr/>
      </p:nvGrpSpPr>
      <p:grpSpPr>
        <a:xfrm>
          <a:off x="0" y="0"/>
          <a:ext cx="0" cy="0"/>
          <a:chOff x="0" y="0"/>
          <a:chExt cx="0" cy="0"/>
        </a:xfrm>
      </p:grpSpPr>
      <p:sp>
        <p:nvSpPr>
          <p:cNvPr id="15" name="Oval 14"/>
          <p:cNvSpPr/>
          <p:nvPr/>
        </p:nvSpPr>
        <p:spPr>
          <a:xfrm>
            <a:off x="1128133" y="2076019"/>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16" name="Oval 15"/>
          <p:cNvSpPr/>
          <p:nvPr/>
        </p:nvSpPr>
        <p:spPr>
          <a:xfrm>
            <a:off x="6417130" y="2076018"/>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20" name="Text Placeholder 19"/>
          <p:cNvSpPr>
            <a:spLocks noGrp="1"/>
          </p:cNvSpPr>
          <p:nvPr userDrawn="1">
            <p:ph type="body" sz="quarter" idx="22" hasCustomPrompt="1"/>
          </p:nvPr>
        </p:nvSpPr>
        <p:spPr>
          <a:xfrm>
            <a:off x="1751719" y="2106227"/>
            <a:ext cx="4011964" cy="373362"/>
          </a:xfrm>
        </p:spPr>
        <p:txBody>
          <a:bodyPr>
            <a:noAutofit/>
          </a:bodyPr>
          <a:lstStyle>
            <a:lvl1pPr marL="0" indent="0">
              <a:buNone/>
              <a:defRPr sz="2200" b="1">
                <a:solidFill>
                  <a:schemeClr val="tx1"/>
                </a:solidFill>
                <a:latin typeface="+mn-lt"/>
              </a:defRPr>
            </a:lvl1pPr>
          </a:lstStyle>
          <a:p>
            <a:pPr lvl="0"/>
            <a:r>
              <a:rPr lang="en-US"/>
              <a:t>Text…</a:t>
            </a:r>
          </a:p>
        </p:txBody>
      </p:sp>
      <p:sp>
        <p:nvSpPr>
          <p:cNvPr id="21" name="Text Placeholder 19"/>
          <p:cNvSpPr>
            <a:spLocks noGrp="1"/>
          </p:cNvSpPr>
          <p:nvPr userDrawn="1">
            <p:ph type="body" sz="quarter" idx="23" hasCustomPrompt="1"/>
          </p:nvPr>
        </p:nvSpPr>
        <p:spPr>
          <a:xfrm>
            <a:off x="7047597" y="2106227"/>
            <a:ext cx="4011964" cy="373362"/>
          </a:xfrm>
        </p:spPr>
        <p:txBody>
          <a:bodyPr>
            <a:noAutofit/>
          </a:bodyPr>
          <a:lstStyle>
            <a:lvl1pPr marL="0" indent="0">
              <a:buNone/>
              <a:defRPr sz="2200" b="1">
                <a:solidFill>
                  <a:schemeClr val="tx1"/>
                </a:solidFill>
                <a:latin typeface="+mn-lt"/>
              </a:defRPr>
            </a:lvl1pPr>
          </a:lstStyle>
          <a:p>
            <a:pPr lvl="0"/>
            <a:r>
              <a:rPr lang="en-US"/>
              <a:t>Text…</a:t>
            </a:r>
          </a:p>
        </p:txBody>
      </p:sp>
      <p:sp>
        <p:nvSpPr>
          <p:cNvPr id="23" name="Text Placeholder 22"/>
          <p:cNvSpPr>
            <a:spLocks noGrp="1"/>
          </p:cNvSpPr>
          <p:nvPr userDrawn="1">
            <p:ph type="body" sz="quarter" idx="24" hasCustomPrompt="1"/>
          </p:nvPr>
        </p:nvSpPr>
        <p:spPr>
          <a:xfrm>
            <a:off x="1752601" y="2480365"/>
            <a:ext cx="4011084" cy="3617913"/>
          </a:xfrm>
        </p:spPr>
        <p:txBody>
          <a:bodyPr>
            <a:noAutofit/>
          </a:bodyPr>
          <a:lstStyle>
            <a:lvl1pPr marL="0" indent="0">
              <a:buNone/>
              <a:defRPr sz="2200" baseline="0">
                <a:solidFill>
                  <a:schemeClr val="tx1"/>
                </a:solidFill>
                <a:latin typeface="+mn-lt"/>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Text…</a:t>
            </a:r>
          </a:p>
        </p:txBody>
      </p:sp>
      <p:sp>
        <p:nvSpPr>
          <p:cNvPr id="24" name="Text Placeholder 22"/>
          <p:cNvSpPr>
            <a:spLocks noGrp="1"/>
          </p:cNvSpPr>
          <p:nvPr userDrawn="1">
            <p:ph type="body" sz="quarter" idx="25" hasCustomPrompt="1"/>
          </p:nvPr>
        </p:nvSpPr>
        <p:spPr>
          <a:xfrm>
            <a:off x="7048477" y="2486904"/>
            <a:ext cx="4011084" cy="3611426"/>
          </a:xfrm>
        </p:spPr>
        <p:txBody>
          <a:bodyPr>
            <a:noAutofit/>
          </a:bodyPr>
          <a:lstStyle>
            <a:lvl1pPr marL="0" indent="0">
              <a:buNone/>
              <a:defRPr sz="2200">
                <a:solidFill>
                  <a:schemeClr val="tx1"/>
                </a:solidFill>
                <a:latin typeface="+mn-lt"/>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Text…</a:t>
            </a:r>
          </a:p>
        </p:txBody>
      </p:sp>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a:t>
            </a:r>
            <a:r>
              <a:rPr lang="en-US" sz="1800" baseline="0">
                <a:solidFill>
                  <a:srgbClr val="2699BB"/>
                </a:solidFill>
                <a:latin typeface="Century Gothic" panose="020B0502020202020204" pitchFamily="34" charset="0"/>
              </a:rPr>
              <a:t> Department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3" name="Title 1"/>
          <p:cNvSpPr>
            <a:spLocks noGrp="1"/>
          </p:cNvSpPr>
          <p:nvPr>
            <p:ph type="title" hasCustomPrompt="1"/>
          </p:nvPr>
        </p:nvSpPr>
        <p:spPr>
          <a:xfrm>
            <a:off x="0" y="673199"/>
            <a:ext cx="12191997" cy="482805"/>
          </a:xfrm>
        </p:spPr>
        <p:txBody>
          <a:bodyPr>
            <a:normAutofit/>
          </a:bodyPr>
          <a:lstStyle>
            <a:lvl1pPr algn="ctr">
              <a:defRPr sz="3000"/>
            </a:lvl1pPr>
          </a:lstStyle>
          <a:p>
            <a:pPr lvl="0"/>
            <a:r>
              <a:rPr lang="en-US"/>
              <a:t>Unordered List 1</a:t>
            </a:r>
          </a:p>
        </p:txBody>
      </p:sp>
    </p:spTree>
    <p:extLst>
      <p:ext uri="{BB962C8B-B14F-4D97-AF65-F5344CB8AC3E}">
        <p14:creationId xmlns:p14="http://schemas.microsoft.com/office/powerpoint/2010/main" val="232329668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Unordered List 2">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987461" y="2076019"/>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14" name="Oval 13"/>
          <p:cNvSpPr/>
          <p:nvPr userDrawn="1"/>
        </p:nvSpPr>
        <p:spPr>
          <a:xfrm>
            <a:off x="4585455" y="2076018"/>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17" name="Oval 16"/>
          <p:cNvSpPr/>
          <p:nvPr userDrawn="1"/>
        </p:nvSpPr>
        <p:spPr>
          <a:xfrm>
            <a:off x="8180879" y="2078052"/>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3" name="Text Placeholder 2"/>
          <p:cNvSpPr>
            <a:spLocks noGrp="1"/>
          </p:cNvSpPr>
          <p:nvPr>
            <p:ph type="body" sz="quarter" idx="22" hasCustomPrompt="1"/>
          </p:nvPr>
        </p:nvSpPr>
        <p:spPr>
          <a:xfrm>
            <a:off x="1611928" y="2097855"/>
            <a:ext cx="2387600" cy="372955"/>
          </a:xfrm>
        </p:spPr>
        <p:txBody>
          <a:bodyPr>
            <a:noAutofit/>
          </a:bodyPr>
          <a:lstStyle>
            <a:lvl1pPr marL="285750" indent="-285750">
              <a:buNone/>
              <a:defRPr lang="en-US" sz="2200" b="1"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9" name="Text Placeholder 2"/>
          <p:cNvSpPr>
            <a:spLocks noGrp="1"/>
          </p:cNvSpPr>
          <p:nvPr>
            <p:ph type="body" sz="quarter" idx="23" hasCustomPrompt="1"/>
          </p:nvPr>
        </p:nvSpPr>
        <p:spPr>
          <a:xfrm>
            <a:off x="5224947" y="2097855"/>
            <a:ext cx="2387600" cy="372955"/>
          </a:xfrm>
        </p:spPr>
        <p:txBody>
          <a:bodyPr>
            <a:noAutofit/>
          </a:bodyPr>
          <a:lstStyle>
            <a:lvl1pPr marL="285750" indent="-28575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2" name="Text Placeholder 2"/>
          <p:cNvSpPr>
            <a:spLocks noGrp="1"/>
          </p:cNvSpPr>
          <p:nvPr>
            <p:ph type="body" sz="quarter" idx="24" hasCustomPrompt="1"/>
          </p:nvPr>
        </p:nvSpPr>
        <p:spPr>
          <a:xfrm>
            <a:off x="8811785" y="2097855"/>
            <a:ext cx="2387600" cy="372955"/>
          </a:xfrm>
        </p:spPr>
        <p:txBody>
          <a:bodyPr>
            <a:noAutofit/>
          </a:bodyPr>
          <a:lstStyle>
            <a:lvl1pPr marL="285750" indent="-28575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5" name="Text Placeholder 4"/>
          <p:cNvSpPr>
            <a:spLocks noGrp="1"/>
          </p:cNvSpPr>
          <p:nvPr>
            <p:ph type="body" sz="quarter" idx="25" hasCustomPrompt="1"/>
          </p:nvPr>
        </p:nvSpPr>
        <p:spPr>
          <a:xfrm>
            <a:off x="1611928" y="2474230"/>
            <a:ext cx="2387600" cy="3702416"/>
          </a:xfrm>
        </p:spPr>
        <p:txBody>
          <a:bodyPr>
            <a:noAutofit/>
          </a:bodyPr>
          <a:lstStyle>
            <a:lvl1pPr marL="285750" indent="-28575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6" name="Text Placeholder 4"/>
          <p:cNvSpPr>
            <a:spLocks noGrp="1"/>
          </p:cNvSpPr>
          <p:nvPr>
            <p:ph type="body" sz="quarter" idx="26" hasCustomPrompt="1"/>
          </p:nvPr>
        </p:nvSpPr>
        <p:spPr>
          <a:xfrm>
            <a:off x="5224769" y="2474230"/>
            <a:ext cx="2387600" cy="3691680"/>
          </a:xfrm>
        </p:spPr>
        <p:txBody>
          <a:bodyPr>
            <a:noAutofit/>
          </a:bodyPr>
          <a:lstStyle>
            <a:lvl1pPr marL="285750" indent="-28575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7" name="Text Placeholder 4"/>
          <p:cNvSpPr>
            <a:spLocks noGrp="1"/>
          </p:cNvSpPr>
          <p:nvPr>
            <p:ph type="body" sz="quarter" idx="27" hasCustomPrompt="1"/>
          </p:nvPr>
        </p:nvSpPr>
        <p:spPr>
          <a:xfrm>
            <a:off x="8811199" y="2474230"/>
            <a:ext cx="2387600" cy="3691680"/>
          </a:xfrm>
        </p:spPr>
        <p:txBody>
          <a:bodyPr>
            <a:noAutofit/>
          </a:bodyPr>
          <a:lstStyle>
            <a:lvl1pPr marL="285750" indent="-28575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5" name="TextBox 1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a:t>
            </a:r>
            <a:r>
              <a:rPr lang="en-US" sz="1800" baseline="0">
                <a:solidFill>
                  <a:srgbClr val="2699BB"/>
                </a:solidFill>
                <a:latin typeface="Century Gothic" panose="020B0502020202020204" pitchFamily="34" charset="0"/>
              </a:rPr>
              <a:t>Department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6" name="Title 1"/>
          <p:cNvSpPr>
            <a:spLocks noGrp="1"/>
          </p:cNvSpPr>
          <p:nvPr>
            <p:ph type="title" hasCustomPrompt="1"/>
          </p:nvPr>
        </p:nvSpPr>
        <p:spPr>
          <a:xfrm>
            <a:off x="1" y="673974"/>
            <a:ext cx="12180916" cy="482030"/>
          </a:xfrm>
        </p:spPr>
        <p:txBody>
          <a:bodyPr>
            <a:normAutofit/>
          </a:bodyPr>
          <a:lstStyle>
            <a:lvl1pPr algn="ctr">
              <a:defRPr sz="3000"/>
            </a:lvl1pPr>
          </a:lstStyle>
          <a:p>
            <a:pPr lvl="0"/>
            <a:r>
              <a:rPr lang="en-US"/>
              <a:t>Unordered List 2</a:t>
            </a:r>
          </a:p>
        </p:txBody>
      </p:sp>
    </p:spTree>
    <p:extLst>
      <p:ext uri="{BB962C8B-B14F-4D97-AF65-F5344CB8AC3E}">
        <p14:creationId xmlns:p14="http://schemas.microsoft.com/office/powerpoint/2010/main" val="38409334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Unordered List 3: Traditional">
    <p:spTree>
      <p:nvGrpSpPr>
        <p:cNvPr id="1" name=""/>
        <p:cNvGrpSpPr/>
        <p:nvPr/>
      </p:nvGrpSpPr>
      <p:grpSpPr>
        <a:xfrm>
          <a:off x="0" y="0"/>
          <a:ext cx="0" cy="0"/>
          <a:chOff x="0" y="0"/>
          <a:chExt cx="0" cy="0"/>
        </a:xfrm>
      </p:grpSpPr>
      <p:cxnSp>
        <p:nvCxnSpPr>
          <p:cNvPr id="8" name="Straight Connector 7"/>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22" hasCustomPrompt="1"/>
          </p:nvPr>
        </p:nvSpPr>
        <p:spPr>
          <a:xfrm>
            <a:off x="1077705" y="1606083"/>
            <a:ext cx="10070943" cy="4662833"/>
          </a:xfrm>
        </p:spPr>
        <p:txBody>
          <a:bodyPr>
            <a:noAutofit/>
          </a:bodyPr>
          <a:lstStyle>
            <a:lvl1pPr>
              <a:buClr>
                <a:srgbClr val="2699BB"/>
              </a:buClr>
              <a:defRPr sz="2200" baseline="0">
                <a:solidFill>
                  <a:schemeClr val="tx1"/>
                </a:solidFill>
                <a:latin typeface="+mn-lt"/>
              </a:defRPr>
            </a:lvl1pPr>
            <a:lvl2pPr>
              <a:buClr>
                <a:srgbClr val="2699BB"/>
              </a:buClr>
              <a:defRPr sz="2200">
                <a:solidFill>
                  <a:schemeClr val="tx1"/>
                </a:solidFill>
                <a:latin typeface="+mn-lt"/>
              </a:defRPr>
            </a:lvl2pPr>
            <a:lvl3pPr>
              <a:buClr>
                <a:srgbClr val="2699BB"/>
              </a:buClr>
              <a:defRPr sz="2000">
                <a:solidFill>
                  <a:schemeClr val="tx1"/>
                </a:solidFill>
                <a:latin typeface="+mn-lt"/>
              </a:defRPr>
            </a:lvl3pPr>
            <a:lvl4pPr>
              <a:buClr>
                <a:srgbClr val="2699BB"/>
              </a:buClr>
              <a:defRPr sz="1800">
                <a:solidFill>
                  <a:schemeClr val="tx1"/>
                </a:solidFill>
                <a:latin typeface="+mn-lt"/>
              </a:defRPr>
            </a:lvl4pPr>
          </a:lstStyle>
          <a:p>
            <a:pPr lvl="0"/>
            <a:r>
              <a:rPr lang="en-US"/>
              <a:t>First level</a:t>
            </a:r>
          </a:p>
          <a:p>
            <a:pPr lvl="1"/>
            <a:r>
              <a:rPr lang="en-US"/>
              <a:t>Second level</a:t>
            </a:r>
          </a:p>
          <a:p>
            <a:pPr lvl="2"/>
            <a:r>
              <a:rPr lang="en-US"/>
              <a:t>Third level</a:t>
            </a:r>
          </a:p>
          <a:p>
            <a:pPr lvl="3"/>
            <a:r>
              <a:rPr lang="en-US"/>
              <a:t>Fourth level</a:t>
            </a:r>
          </a:p>
        </p:txBody>
      </p:sp>
      <p:sp>
        <p:nvSpPr>
          <p:cNvPr id="9" name="TextBox 8"/>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0" name="Title 1"/>
          <p:cNvSpPr>
            <a:spLocks noGrp="1"/>
          </p:cNvSpPr>
          <p:nvPr>
            <p:ph type="title" hasCustomPrompt="1"/>
          </p:nvPr>
        </p:nvSpPr>
        <p:spPr>
          <a:xfrm>
            <a:off x="3" y="667939"/>
            <a:ext cx="12191997" cy="488064"/>
          </a:xfrm>
        </p:spPr>
        <p:txBody>
          <a:bodyPr>
            <a:normAutofit/>
          </a:bodyPr>
          <a:lstStyle>
            <a:lvl1pPr algn="ctr">
              <a:defRPr sz="3000"/>
            </a:lvl1pPr>
          </a:lstStyle>
          <a:p>
            <a:pPr lvl="0"/>
            <a:r>
              <a:rPr lang="en-US"/>
              <a:t>Unordered List 3: Traditional </a:t>
            </a:r>
          </a:p>
        </p:txBody>
      </p:sp>
    </p:spTree>
    <p:extLst>
      <p:ext uri="{BB962C8B-B14F-4D97-AF65-F5344CB8AC3E}">
        <p14:creationId xmlns:p14="http://schemas.microsoft.com/office/powerpoint/2010/main" val="18169018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Number List 1">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22" hasCustomPrompt="1"/>
          </p:nvPr>
        </p:nvSpPr>
        <p:spPr>
          <a:xfrm>
            <a:off x="1518141" y="2097855"/>
            <a:ext cx="2681108" cy="372955"/>
          </a:xfrm>
        </p:spPr>
        <p:txBody>
          <a:bodyPr>
            <a:noAutofit/>
          </a:bodyPr>
          <a:lstStyle>
            <a:lvl1pPr marL="285750" indent="-285750">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9" name="Text Placeholder 2"/>
          <p:cNvSpPr>
            <a:spLocks noGrp="1"/>
          </p:cNvSpPr>
          <p:nvPr>
            <p:ph type="body" sz="quarter" idx="23" hasCustomPrompt="1"/>
          </p:nvPr>
        </p:nvSpPr>
        <p:spPr>
          <a:xfrm>
            <a:off x="5122282" y="2097855"/>
            <a:ext cx="2672099" cy="372955"/>
          </a:xfrm>
        </p:spPr>
        <p:txBody>
          <a:bodyPr>
            <a:noAutofit/>
          </a:bodyPr>
          <a:lstStyle>
            <a:lvl1pPr marL="285750" indent="-285750">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2" name="Text Placeholder 2"/>
          <p:cNvSpPr>
            <a:spLocks noGrp="1"/>
          </p:cNvSpPr>
          <p:nvPr>
            <p:ph type="body" sz="quarter" idx="24" hasCustomPrompt="1"/>
          </p:nvPr>
        </p:nvSpPr>
        <p:spPr>
          <a:xfrm>
            <a:off x="8700242" y="2097855"/>
            <a:ext cx="2641319" cy="372955"/>
          </a:xfrm>
        </p:spPr>
        <p:txBody>
          <a:bodyPr>
            <a:noAutofit/>
          </a:bodyPr>
          <a:lstStyle>
            <a:lvl1pPr marL="285750" indent="-285750">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5" name="Text Placeholder 4"/>
          <p:cNvSpPr>
            <a:spLocks noGrp="1"/>
          </p:cNvSpPr>
          <p:nvPr>
            <p:ph type="body" sz="quarter" idx="25" hasCustomPrompt="1"/>
          </p:nvPr>
        </p:nvSpPr>
        <p:spPr>
          <a:xfrm>
            <a:off x="1518141" y="2474230"/>
            <a:ext cx="2681107" cy="3702416"/>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6" name="Text Placeholder 4"/>
          <p:cNvSpPr>
            <a:spLocks noGrp="1"/>
          </p:cNvSpPr>
          <p:nvPr>
            <p:ph type="body" sz="quarter" idx="26" hasCustomPrompt="1"/>
          </p:nvPr>
        </p:nvSpPr>
        <p:spPr>
          <a:xfrm>
            <a:off x="5122104" y="2474230"/>
            <a:ext cx="2672276" cy="3691680"/>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7" name="Text Placeholder 4"/>
          <p:cNvSpPr>
            <a:spLocks noGrp="1"/>
          </p:cNvSpPr>
          <p:nvPr>
            <p:ph type="body" sz="quarter" idx="27" hasCustomPrompt="1"/>
          </p:nvPr>
        </p:nvSpPr>
        <p:spPr>
          <a:xfrm>
            <a:off x="8699656" y="2474230"/>
            <a:ext cx="2641904" cy="3691680"/>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5" name="Oval 14"/>
          <p:cNvSpPr/>
          <p:nvPr userDrawn="1"/>
        </p:nvSpPr>
        <p:spPr>
          <a:xfrm>
            <a:off x="861134" y="2038158"/>
            <a:ext cx="435592" cy="43891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Font typeface="Arial" panose="020B0604020202020204" pitchFamily="34" charset="0"/>
              <a:buNone/>
            </a:pPr>
            <a:r>
              <a:rPr lang="en-US" sz="1800">
                <a:solidFill>
                  <a:schemeClr val="bg1"/>
                </a:solidFill>
                <a:latin typeface="Century Gothic" panose="020B0502020202020204" pitchFamily="34" charset="0"/>
              </a:rPr>
              <a:t>1</a:t>
            </a:r>
          </a:p>
        </p:txBody>
      </p:sp>
      <p:sp>
        <p:nvSpPr>
          <p:cNvPr id="16" name="Oval 15"/>
          <p:cNvSpPr/>
          <p:nvPr userDrawn="1"/>
        </p:nvSpPr>
        <p:spPr>
          <a:xfrm>
            <a:off x="4452002" y="2038157"/>
            <a:ext cx="435592" cy="43891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Font typeface="Arial" panose="020B0604020202020204" pitchFamily="34" charset="0"/>
              <a:buNone/>
            </a:pPr>
            <a:r>
              <a:rPr lang="en-US" sz="1800">
                <a:solidFill>
                  <a:schemeClr val="bg1"/>
                </a:solidFill>
                <a:latin typeface="Century Gothic" panose="020B0502020202020204" pitchFamily="34" charset="0"/>
              </a:rPr>
              <a:t>2</a:t>
            </a:r>
          </a:p>
        </p:txBody>
      </p:sp>
      <p:sp>
        <p:nvSpPr>
          <p:cNvPr id="20" name="Oval 19"/>
          <p:cNvSpPr/>
          <p:nvPr userDrawn="1"/>
        </p:nvSpPr>
        <p:spPr>
          <a:xfrm>
            <a:off x="8038548" y="2038156"/>
            <a:ext cx="435592" cy="43891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Font typeface="Arial" panose="020B0604020202020204" pitchFamily="34" charset="0"/>
              <a:buNone/>
            </a:pPr>
            <a:r>
              <a:rPr lang="en-US" sz="1800">
                <a:solidFill>
                  <a:schemeClr val="bg1"/>
                </a:solidFill>
                <a:latin typeface="Century Gothic" panose="020B0502020202020204" pitchFamily="34" charset="0"/>
              </a:rPr>
              <a:t>3</a:t>
            </a:r>
          </a:p>
        </p:txBody>
      </p:sp>
      <p:sp>
        <p:nvSpPr>
          <p:cNvPr id="17" name="TextBox 16"/>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21" name="Title 1"/>
          <p:cNvSpPr>
            <a:spLocks noGrp="1"/>
          </p:cNvSpPr>
          <p:nvPr>
            <p:ph type="title" hasCustomPrompt="1"/>
          </p:nvPr>
        </p:nvSpPr>
        <p:spPr>
          <a:xfrm>
            <a:off x="1" y="664077"/>
            <a:ext cx="12180916" cy="491926"/>
          </a:xfrm>
        </p:spPr>
        <p:txBody>
          <a:bodyPr>
            <a:normAutofit/>
          </a:bodyPr>
          <a:lstStyle>
            <a:lvl1pPr algn="ctr">
              <a:defRPr sz="3000"/>
            </a:lvl1pPr>
          </a:lstStyle>
          <a:p>
            <a:pPr lvl="0"/>
            <a:r>
              <a:rPr lang="en-US"/>
              <a:t>Number List 1</a:t>
            </a:r>
          </a:p>
        </p:txBody>
      </p:sp>
    </p:spTree>
    <p:extLst>
      <p:ext uri="{BB962C8B-B14F-4D97-AF65-F5344CB8AC3E}">
        <p14:creationId xmlns:p14="http://schemas.microsoft.com/office/powerpoint/2010/main" val="21198422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Number List 2: Traditional">
    <p:spTree>
      <p:nvGrpSpPr>
        <p:cNvPr id="1" name=""/>
        <p:cNvGrpSpPr/>
        <p:nvPr/>
      </p:nvGrpSpPr>
      <p:grpSpPr>
        <a:xfrm>
          <a:off x="0" y="0"/>
          <a:ext cx="0" cy="0"/>
          <a:chOff x="0" y="0"/>
          <a:chExt cx="0" cy="0"/>
        </a:xfrm>
      </p:grpSpPr>
      <p:cxnSp>
        <p:nvCxnSpPr>
          <p:cNvPr id="8" name="Straight Connector 7"/>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22" hasCustomPrompt="1"/>
          </p:nvPr>
        </p:nvSpPr>
        <p:spPr>
          <a:xfrm>
            <a:off x="1077705" y="1606083"/>
            <a:ext cx="10059219" cy="4662833"/>
          </a:xfrm>
        </p:spPr>
        <p:txBody>
          <a:bodyPr>
            <a:noAutofit/>
          </a:bodyPr>
          <a:lstStyle>
            <a:lvl1pPr marL="290513" indent="-290513">
              <a:buClr>
                <a:schemeClr val="tx1"/>
              </a:buClr>
              <a:buFont typeface="+mj-lt"/>
              <a:buAutoNum type="arabicPeriod"/>
              <a:tabLst/>
              <a:defRPr sz="2200">
                <a:solidFill>
                  <a:schemeClr val="tx1"/>
                </a:solidFill>
                <a:latin typeface="+mn-lt"/>
              </a:defRPr>
            </a:lvl1pPr>
            <a:lvl2pPr marL="571500" indent="-290513">
              <a:buClr>
                <a:schemeClr val="tx1"/>
              </a:buClr>
              <a:buFont typeface="+mj-lt"/>
              <a:buAutoNum type="alphaLcPeriod"/>
              <a:defRPr sz="2200">
                <a:solidFill>
                  <a:schemeClr val="tx1"/>
                </a:solidFill>
                <a:latin typeface="+mn-lt"/>
              </a:defRPr>
            </a:lvl2pPr>
            <a:lvl3pPr marL="747713" indent="-228600">
              <a:buClr>
                <a:schemeClr val="tx1"/>
              </a:buClr>
              <a:buFont typeface="+mj-lt"/>
              <a:buAutoNum type="romanLcPeriod"/>
              <a:defRPr sz="2000">
                <a:solidFill>
                  <a:schemeClr val="tx1"/>
                </a:solidFill>
                <a:latin typeface="+mn-lt"/>
              </a:defRPr>
            </a:lvl3pPr>
          </a:lstStyle>
          <a:p>
            <a:pPr lvl="0"/>
            <a:r>
              <a:rPr lang="en-US"/>
              <a:t>First Level</a:t>
            </a:r>
          </a:p>
          <a:p>
            <a:pPr lvl="1"/>
            <a:r>
              <a:rPr lang="en-US"/>
              <a:t>Second level</a:t>
            </a:r>
          </a:p>
          <a:p>
            <a:pPr lvl="2"/>
            <a:r>
              <a:rPr lang="en-US"/>
              <a:t>Third level</a:t>
            </a:r>
          </a:p>
        </p:txBody>
      </p:sp>
      <p:sp>
        <p:nvSpPr>
          <p:cNvPr id="9" name="TextBox 8"/>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a:t>
            </a:r>
            <a:r>
              <a:rPr lang="en-US" sz="1800" baseline="0">
                <a:solidFill>
                  <a:srgbClr val="2699BB"/>
                </a:solidFill>
                <a:latin typeface="Century Gothic" panose="020B0502020202020204" pitchFamily="34" charset="0"/>
              </a:rPr>
              <a:t>State Department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0" name="Title 1"/>
          <p:cNvSpPr>
            <a:spLocks noGrp="1"/>
          </p:cNvSpPr>
          <p:nvPr>
            <p:ph type="title" hasCustomPrompt="1"/>
          </p:nvPr>
        </p:nvSpPr>
        <p:spPr>
          <a:xfrm>
            <a:off x="-11081" y="673973"/>
            <a:ext cx="12180916" cy="482030"/>
          </a:xfrm>
        </p:spPr>
        <p:txBody>
          <a:bodyPr>
            <a:normAutofit/>
          </a:bodyPr>
          <a:lstStyle>
            <a:lvl1pPr algn="ctr">
              <a:defRPr sz="3000"/>
            </a:lvl1pPr>
          </a:lstStyle>
          <a:p>
            <a:pPr lvl="0"/>
            <a:r>
              <a:rPr lang="en-US"/>
              <a:t>Number List 2: Traditional</a:t>
            </a:r>
          </a:p>
        </p:txBody>
      </p:sp>
    </p:spTree>
    <p:extLst>
      <p:ext uri="{BB962C8B-B14F-4D97-AF65-F5344CB8AC3E}">
        <p14:creationId xmlns:p14="http://schemas.microsoft.com/office/powerpoint/2010/main" val="29455871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22" hasCustomPrompt="1"/>
          </p:nvPr>
        </p:nvSpPr>
        <p:spPr>
          <a:xfrm>
            <a:off x="1693987" y="2616608"/>
            <a:ext cx="2387600" cy="372955"/>
          </a:xfrm>
        </p:spPr>
        <p:txBody>
          <a:bodyPr>
            <a:noAutofit/>
          </a:bodyPr>
          <a:lstStyle>
            <a:lvl1pPr marL="285750" indent="-285750" algn="l">
              <a:buFont typeface="Arial" panose="020B0604020202020204" pitchFamily="34" charset="0"/>
              <a:buNone/>
              <a:defRPr lang="en-US" sz="2200" b="1"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9" name="Text Placeholder 2"/>
          <p:cNvSpPr>
            <a:spLocks noGrp="1"/>
          </p:cNvSpPr>
          <p:nvPr>
            <p:ph type="body" sz="quarter" idx="23" hasCustomPrompt="1"/>
          </p:nvPr>
        </p:nvSpPr>
        <p:spPr>
          <a:xfrm>
            <a:off x="4893857" y="2616606"/>
            <a:ext cx="2387600" cy="372955"/>
          </a:xfrm>
        </p:spPr>
        <p:txBody>
          <a:bodyPr>
            <a:noAutofit/>
          </a:bodyPr>
          <a:lstStyle>
            <a:lvl1pPr marL="285750" indent="-285750" algn="l">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2" name="Text Placeholder 2"/>
          <p:cNvSpPr>
            <a:spLocks noGrp="1"/>
          </p:cNvSpPr>
          <p:nvPr>
            <p:ph type="body" sz="quarter" idx="24" hasCustomPrompt="1"/>
          </p:nvPr>
        </p:nvSpPr>
        <p:spPr>
          <a:xfrm>
            <a:off x="8123306" y="2616610"/>
            <a:ext cx="2387600" cy="372955"/>
          </a:xfrm>
        </p:spPr>
        <p:txBody>
          <a:bodyPr>
            <a:noAutofit/>
          </a:bodyPr>
          <a:lstStyle>
            <a:lvl1pPr marL="285750" indent="-285750" algn="l">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5" name="Text Placeholder 4"/>
          <p:cNvSpPr>
            <a:spLocks noGrp="1"/>
          </p:cNvSpPr>
          <p:nvPr>
            <p:ph type="body" sz="quarter" idx="25" hasCustomPrompt="1"/>
          </p:nvPr>
        </p:nvSpPr>
        <p:spPr>
          <a:xfrm>
            <a:off x="1693987" y="2992984"/>
            <a:ext cx="2387600" cy="3198287"/>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6" name="Text Placeholder 4"/>
          <p:cNvSpPr>
            <a:spLocks noGrp="1"/>
          </p:cNvSpPr>
          <p:nvPr>
            <p:ph type="body" sz="quarter" idx="26" hasCustomPrompt="1"/>
          </p:nvPr>
        </p:nvSpPr>
        <p:spPr>
          <a:xfrm>
            <a:off x="4893679" y="2992982"/>
            <a:ext cx="2387600" cy="3198289"/>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7" name="Text Placeholder 4"/>
          <p:cNvSpPr>
            <a:spLocks noGrp="1"/>
          </p:cNvSpPr>
          <p:nvPr>
            <p:ph type="body" sz="quarter" idx="27" hasCustomPrompt="1"/>
          </p:nvPr>
        </p:nvSpPr>
        <p:spPr>
          <a:xfrm>
            <a:off x="8122719" y="2992986"/>
            <a:ext cx="2387600" cy="3198285"/>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4" name="Oval 13"/>
          <p:cNvSpPr/>
          <p:nvPr/>
        </p:nvSpPr>
        <p:spPr>
          <a:xfrm>
            <a:off x="2496566" y="1604609"/>
            <a:ext cx="777240" cy="7772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7" name="Oval 16"/>
          <p:cNvSpPr/>
          <p:nvPr/>
        </p:nvSpPr>
        <p:spPr>
          <a:xfrm>
            <a:off x="5688064" y="1604609"/>
            <a:ext cx="777240" cy="7772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1" name="Oval 20"/>
          <p:cNvSpPr/>
          <p:nvPr/>
        </p:nvSpPr>
        <p:spPr>
          <a:xfrm>
            <a:off x="8927312" y="1614127"/>
            <a:ext cx="777240" cy="7772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6" name="TextBox 15"/>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a:t>
            </a:r>
            <a:r>
              <a:rPr lang="en-US" sz="1800" baseline="0">
                <a:solidFill>
                  <a:srgbClr val="2699BB"/>
                </a:solidFill>
                <a:latin typeface="Century Gothic" panose="020B0502020202020204" pitchFamily="34" charset="0"/>
              </a:rPr>
              <a:t>State Department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5" name="Title 1"/>
          <p:cNvSpPr>
            <a:spLocks noGrp="1"/>
          </p:cNvSpPr>
          <p:nvPr>
            <p:ph type="title" hasCustomPrompt="1"/>
          </p:nvPr>
        </p:nvSpPr>
        <p:spPr>
          <a:xfrm>
            <a:off x="-11081" y="670552"/>
            <a:ext cx="12180916" cy="485451"/>
          </a:xfrm>
        </p:spPr>
        <p:txBody>
          <a:bodyPr>
            <a:normAutofit/>
          </a:bodyPr>
          <a:lstStyle>
            <a:lvl1pPr algn="ctr">
              <a:defRPr sz="3000"/>
            </a:lvl1pPr>
          </a:lstStyle>
          <a:p>
            <a:pPr lvl="0"/>
            <a:r>
              <a:rPr lang="en-US"/>
              <a:t>Icon List (insert icons inside the circles)</a:t>
            </a:r>
          </a:p>
        </p:txBody>
      </p:sp>
    </p:spTree>
    <p:extLst>
      <p:ext uri="{BB962C8B-B14F-4D97-AF65-F5344CB8AC3E}">
        <p14:creationId xmlns:p14="http://schemas.microsoft.com/office/powerpoint/2010/main" val="3237247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3A99-8021-F9E6-CC3B-B01A661B1D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F3D0B2-87BB-B8DA-7A95-EF1149BCD3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634B0B-CA64-7555-A10A-0A60BAAB61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5B26E7-E48F-917B-0460-88D4277FD1A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3340F1-DEB0-5DD0-019C-FEF2B49F01AC}"/>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7F2E1C84-E6BF-C308-77CC-689BA678AEB7}"/>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27566619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shington State Map with Population">
    <p:spTree>
      <p:nvGrpSpPr>
        <p:cNvPr id="1" name=""/>
        <p:cNvGrpSpPr/>
        <p:nvPr/>
      </p:nvGrpSpPr>
      <p:grpSpPr>
        <a:xfrm>
          <a:off x="0" y="0"/>
          <a:ext cx="0" cy="0"/>
          <a:chOff x="0" y="0"/>
          <a:chExt cx="0" cy="0"/>
        </a:xfrm>
      </p:grpSpPr>
      <p:sp>
        <p:nvSpPr>
          <p:cNvPr id="5" name="Rectangle 4"/>
          <p:cNvSpPr/>
          <p:nvPr userDrawn="1"/>
        </p:nvSpPr>
        <p:spPr>
          <a:xfrm>
            <a:off x="-4468"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9" name="Title 2"/>
          <p:cNvSpPr>
            <a:spLocks noGrp="1"/>
          </p:cNvSpPr>
          <p:nvPr>
            <p:ph type="title" hasCustomPrompt="1"/>
          </p:nvPr>
        </p:nvSpPr>
        <p:spPr>
          <a:xfrm>
            <a:off x="0" y="618424"/>
            <a:ext cx="12192000" cy="544750"/>
          </a:xfrm>
        </p:spPr>
        <p:txBody>
          <a:bodyPr>
            <a:normAutofit/>
          </a:bodyPr>
          <a:lstStyle>
            <a:lvl1pPr algn="ctr">
              <a:defRPr sz="2700" baseline="0"/>
            </a:lvl1pPr>
          </a:lstStyle>
          <a:p>
            <a:r>
              <a:rPr lang="en-US"/>
              <a:t>Washington State Population Served</a:t>
            </a:r>
          </a:p>
        </p:txBody>
      </p:sp>
      <p:cxnSp>
        <p:nvCxnSpPr>
          <p:cNvPr id="125" name="Straight Connector 124"/>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35" name="TextBox 134"/>
          <p:cNvSpPr txBox="1"/>
          <p:nvPr userDrawn="1"/>
        </p:nvSpPr>
        <p:spPr>
          <a:xfrm>
            <a:off x="8832913" y="3836351"/>
            <a:ext cx="1473881" cy="553998"/>
          </a:xfrm>
          <a:prstGeom prst="rect">
            <a:avLst/>
          </a:prstGeom>
          <a:noFill/>
          <a:effectLst/>
        </p:spPr>
        <p:txBody>
          <a:bodyPr wrap="square" rtlCol="0">
            <a:spAutoFit/>
          </a:bodyPr>
          <a:lstStyle/>
          <a:p>
            <a:r>
              <a:rPr lang="en-US" sz="1000" b="1">
                <a:solidFill>
                  <a:schemeClr val="tx1"/>
                </a:solidFill>
                <a:latin typeface="+mn-lt"/>
              </a:rPr>
              <a:t>*</a:t>
            </a:r>
            <a:r>
              <a:rPr lang="en-US" sz="1000" b="1" kern="1200">
                <a:solidFill>
                  <a:schemeClr val="tx1"/>
                </a:solidFill>
                <a:latin typeface="+mn-lt"/>
                <a:ea typeface="+mn-ea"/>
                <a:cs typeface="+mn-cs"/>
              </a:rPr>
              <a:t>Agency leader is both director and health officer (2)</a:t>
            </a:r>
          </a:p>
        </p:txBody>
      </p:sp>
      <p:sp>
        <p:nvSpPr>
          <p:cNvPr id="137" name="TextBox 136"/>
          <p:cNvSpPr txBox="1"/>
          <p:nvPr/>
        </p:nvSpPr>
        <p:spPr>
          <a:xfrm>
            <a:off x="8829929" y="4706438"/>
            <a:ext cx="2620283" cy="579646"/>
          </a:xfrm>
          <a:prstGeom prst="rect">
            <a:avLst/>
          </a:prstGeom>
          <a:noFill/>
          <a:ln w="12700">
            <a:solidFill>
              <a:schemeClr val="bg1"/>
            </a:solidFill>
          </a:ln>
          <a:effectLst/>
        </p:spPr>
        <p:txBody>
          <a:bodyPr wrap="square" rtlCol="0">
            <a:spAutoFit/>
          </a:bodyPr>
          <a:lstStyle/>
          <a:p>
            <a:r>
              <a:rPr lang="en-US" sz="1000" b="1">
                <a:solidFill>
                  <a:schemeClr val="tx1"/>
                </a:solidFill>
                <a:latin typeface="+mn-lt"/>
              </a:rPr>
              <a:t>Washington State Total Population </a:t>
            </a:r>
            <a:r>
              <a:rPr lang="en-US" sz="1000" b="1" i="1">
                <a:solidFill>
                  <a:schemeClr val="tx1"/>
                </a:solidFill>
                <a:latin typeface="+mn-lt"/>
              </a:rPr>
              <a:t>(estimate)</a:t>
            </a:r>
          </a:p>
          <a:p>
            <a:r>
              <a:rPr lang="en-US" sz="1000" b="1">
                <a:solidFill>
                  <a:schemeClr val="tx1"/>
                </a:solidFill>
                <a:latin typeface="+mn-lt"/>
              </a:rPr>
              <a:t>April 2019: 7,546,410</a:t>
            </a:r>
          </a:p>
          <a:p>
            <a:pPr>
              <a:spcBef>
                <a:spcPts val="200"/>
              </a:spcBef>
            </a:pPr>
            <a:r>
              <a:rPr lang="en-US" sz="1000" b="1" i="1">
                <a:solidFill>
                  <a:schemeClr val="tx1"/>
                </a:solidFill>
                <a:latin typeface="+mn-lt"/>
              </a:rPr>
              <a:t>Source: </a:t>
            </a:r>
            <a:r>
              <a:rPr lang="en-US" sz="1000" b="1">
                <a:solidFill>
                  <a:schemeClr val="tx1"/>
                </a:solidFill>
                <a:latin typeface="+mn-lt"/>
              </a:rPr>
              <a:t>Office of Financial Management</a:t>
            </a:r>
          </a:p>
        </p:txBody>
      </p:sp>
      <p:sp>
        <p:nvSpPr>
          <p:cNvPr id="185" name="Freeform 26"/>
          <p:cNvSpPr>
            <a:spLocks/>
          </p:cNvSpPr>
          <p:nvPr/>
        </p:nvSpPr>
        <p:spPr bwMode="auto">
          <a:xfrm>
            <a:off x="3026882" y="2598471"/>
            <a:ext cx="1442899" cy="723294"/>
          </a:xfrm>
          <a:custGeom>
            <a:avLst/>
            <a:gdLst/>
            <a:ahLst/>
            <a:cxnLst>
              <a:cxn ang="0">
                <a:pos x="3" y="449"/>
              </a:cxn>
              <a:cxn ang="0">
                <a:pos x="6" y="435"/>
              </a:cxn>
              <a:cxn ang="0">
                <a:pos x="30" y="409"/>
              </a:cxn>
              <a:cxn ang="0">
                <a:pos x="41" y="395"/>
              </a:cxn>
              <a:cxn ang="0">
                <a:pos x="45" y="375"/>
              </a:cxn>
              <a:cxn ang="0">
                <a:pos x="46" y="355"/>
              </a:cxn>
              <a:cxn ang="0">
                <a:pos x="55" y="337"/>
              </a:cxn>
              <a:cxn ang="0">
                <a:pos x="60" y="315"/>
              </a:cxn>
              <a:cxn ang="0">
                <a:pos x="78" y="306"/>
              </a:cxn>
              <a:cxn ang="0">
                <a:pos x="108" y="295"/>
              </a:cxn>
              <a:cxn ang="0">
                <a:pos x="112" y="266"/>
              </a:cxn>
              <a:cxn ang="0">
                <a:pos x="108" y="237"/>
              </a:cxn>
              <a:cxn ang="0">
                <a:pos x="77" y="220"/>
              </a:cxn>
              <a:cxn ang="0">
                <a:pos x="55" y="197"/>
              </a:cxn>
              <a:cxn ang="0">
                <a:pos x="41" y="179"/>
              </a:cxn>
              <a:cxn ang="0">
                <a:pos x="28" y="157"/>
              </a:cxn>
              <a:cxn ang="0">
                <a:pos x="28" y="140"/>
              </a:cxn>
              <a:cxn ang="0">
                <a:pos x="23" y="117"/>
              </a:cxn>
              <a:cxn ang="0">
                <a:pos x="25" y="97"/>
              </a:cxn>
              <a:cxn ang="0">
                <a:pos x="13" y="70"/>
              </a:cxn>
              <a:cxn ang="0">
                <a:pos x="12" y="53"/>
              </a:cxn>
              <a:cxn ang="0">
                <a:pos x="12" y="25"/>
              </a:cxn>
              <a:cxn ang="0">
                <a:pos x="15" y="15"/>
              </a:cxn>
              <a:cxn ang="0">
                <a:pos x="165" y="1"/>
              </a:cxn>
              <a:cxn ang="0">
                <a:pos x="273" y="1"/>
              </a:cxn>
              <a:cxn ang="0">
                <a:pos x="513" y="5"/>
              </a:cxn>
              <a:cxn ang="0">
                <a:pos x="912" y="15"/>
              </a:cxn>
              <a:cxn ang="0">
                <a:pos x="912" y="32"/>
              </a:cxn>
              <a:cxn ang="0">
                <a:pos x="927" y="57"/>
              </a:cxn>
              <a:cxn ang="0">
                <a:pos x="940" y="70"/>
              </a:cxn>
              <a:cxn ang="0">
                <a:pos x="945" y="85"/>
              </a:cxn>
              <a:cxn ang="0">
                <a:pos x="960" y="97"/>
              </a:cxn>
              <a:cxn ang="0">
                <a:pos x="972" y="117"/>
              </a:cxn>
              <a:cxn ang="0">
                <a:pos x="970" y="132"/>
              </a:cxn>
              <a:cxn ang="0">
                <a:pos x="945" y="137"/>
              </a:cxn>
              <a:cxn ang="0">
                <a:pos x="938" y="155"/>
              </a:cxn>
              <a:cxn ang="0">
                <a:pos x="947" y="172"/>
              </a:cxn>
              <a:cxn ang="0">
                <a:pos x="932" y="184"/>
              </a:cxn>
              <a:cxn ang="0">
                <a:pos x="918" y="197"/>
              </a:cxn>
              <a:cxn ang="0">
                <a:pos x="900" y="204"/>
              </a:cxn>
              <a:cxn ang="0">
                <a:pos x="883" y="212"/>
              </a:cxn>
              <a:cxn ang="0">
                <a:pos x="860" y="217"/>
              </a:cxn>
              <a:cxn ang="0">
                <a:pos x="842" y="224"/>
              </a:cxn>
              <a:cxn ang="0">
                <a:pos x="822" y="235"/>
              </a:cxn>
              <a:cxn ang="0">
                <a:pos x="820" y="252"/>
              </a:cxn>
              <a:cxn ang="0">
                <a:pos x="838" y="266"/>
              </a:cxn>
              <a:cxn ang="0">
                <a:pos x="829" y="284"/>
              </a:cxn>
              <a:cxn ang="0">
                <a:pos x="817" y="302"/>
              </a:cxn>
              <a:cxn ang="0">
                <a:pos x="807" y="322"/>
              </a:cxn>
              <a:cxn ang="0">
                <a:pos x="802" y="340"/>
              </a:cxn>
              <a:cxn ang="0">
                <a:pos x="802" y="357"/>
              </a:cxn>
              <a:cxn ang="0">
                <a:pos x="800" y="375"/>
              </a:cxn>
              <a:cxn ang="0">
                <a:pos x="812" y="389"/>
              </a:cxn>
              <a:cxn ang="0">
                <a:pos x="815" y="407"/>
              </a:cxn>
              <a:cxn ang="0">
                <a:pos x="830" y="419"/>
              </a:cxn>
              <a:cxn ang="0">
                <a:pos x="843" y="426"/>
              </a:cxn>
              <a:cxn ang="0">
                <a:pos x="862" y="424"/>
              </a:cxn>
              <a:cxn ang="0">
                <a:pos x="862" y="439"/>
              </a:cxn>
              <a:cxn ang="0">
                <a:pos x="850" y="455"/>
              </a:cxn>
              <a:cxn ang="0">
                <a:pos x="837" y="474"/>
              </a:cxn>
              <a:cxn ang="0">
                <a:pos x="282" y="471"/>
              </a:cxn>
              <a:cxn ang="0">
                <a:pos x="133" y="467"/>
              </a:cxn>
              <a:cxn ang="0">
                <a:pos x="1" y="459"/>
              </a:cxn>
            </a:cxnLst>
            <a:rect l="0" t="0" r="r" b="b"/>
            <a:pathLst>
              <a:path w="978" h="475">
                <a:moveTo>
                  <a:pt x="1" y="459"/>
                </a:moveTo>
                <a:lnTo>
                  <a:pt x="3" y="449"/>
                </a:lnTo>
                <a:lnTo>
                  <a:pt x="0" y="442"/>
                </a:lnTo>
                <a:lnTo>
                  <a:pt x="6" y="435"/>
                </a:lnTo>
                <a:lnTo>
                  <a:pt x="13" y="426"/>
                </a:lnTo>
                <a:lnTo>
                  <a:pt x="30" y="409"/>
                </a:lnTo>
                <a:lnTo>
                  <a:pt x="35" y="404"/>
                </a:lnTo>
                <a:lnTo>
                  <a:pt x="41" y="395"/>
                </a:lnTo>
                <a:lnTo>
                  <a:pt x="45" y="384"/>
                </a:lnTo>
                <a:lnTo>
                  <a:pt x="45" y="375"/>
                </a:lnTo>
                <a:lnTo>
                  <a:pt x="45" y="366"/>
                </a:lnTo>
                <a:lnTo>
                  <a:pt x="46" y="355"/>
                </a:lnTo>
                <a:lnTo>
                  <a:pt x="52" y="342"/>
                </a:lnTo>
                <a:lnTo>
                  <a:pt x="55" y="337"/>
                </a:lnTo>
                <a:lnTo>
                  <a:pt x="57" y="324"/>
                </a:lnTo>
                <a:lnTo>
                  <a:pt x="60" y="315"/>
                </a:lnTo>
                <a:lnTo>
                  <a:pt x="73" y="312"/>
                </a:lnTo>
                <a:lnTo>
                  <a:pt x="78" y="306"/>
                </a:lnTo>
                <a:lnTo>
                  <a:pt x="97" y="306"/>
                </a:lnTo>
                <a:lnTo>
                  <a:pt x="108" y="295"/>
                </a:lnTo>
                <a:lnTo>
                  <a:pt x="112" y="279"/>
                </a:lnTo>
                <a:lnTo>
                  <a:pt x="112" y="266"/>
                </a:lnTo>
                <a:lnTo>
                  <a:pt x="115" y="252"/>
                </a:lnTo>
                <a:lnTo>
                  <a:pt x="108" y="237"/>
                </a:lnTo>
                <a:lnTo>
                  <a:pt x="88" y="225"/>
                </a:lnTo>
                <a:lnTo>
                  <a:pt x="77" y="220"/>
                </a:lnTo>
                <a:lnTo>
                  <a:pt x="68" y="205"/>
                </a:lnTo>
                <a:lnTo>
                  <a:pt x="55" y="197"/>
                </a:lnTo>
                <a:lnTo>
                  <a:pt x="52" y="186"/>
                </a:lnTo>
                <a:lnTo>
                  <a:pt x="41" y="179"/>
                </a:lnTo>
                <a:lnTo>
                  <a:pt x="35" y="170"/>
                </a:lnTo>
                <a:lnTo>
                  <a:pt x="28" y="157"/>
                </a:lnTo>
                <a:lnTo>
                  <a:pt x="28" y="146"/>
                </a:lnTo>
                <a:lnTo>
                  <a:pt x="28" y="140"/>
                </a:lnTo>
                <a:lnTo>
                  <a:pt x="25" y="128"/>
                </a:lnTo>
                <a:lnTo>
                  <a:pt x="23" y="117"/>
                </a:lnTo>
                <a:lnTo>
                  <a:pt x="28" y="108"/>
                </a:lnTo>
                <a:lnTo>
                  <a:pt x="25" y="97"/>
                </a:lnTo>
                <a:lnTo>
                  <a:pt x="18" y="88"/>
                </a:lnTo>
                <a:lnTo>
                  <a:pt x="13" y="70"/>
                </a:lnTo>
                <a:lnTo>
                  <a:pt x="6" y="65"/>
                </a:lnTo>
                <a:lnTo>
                  <a:pt x="12" y="53"/>
                </a:lnTo>
                <a:lnTo>
                  <a:pt x="8" y="32"/>
                </a:lnTo>
                <a:lnTo>
                  <a:pt x="12" y="25"/>
                </a:lnTo>
                <a:lnTo>
                  <a:pt x="5" y="15"/>
                </a:lnTo>
                <a:lnTo>
                  <a:pt x="15" y="15"/>
                </a:lnTo>
                <a:lnTo>
                  <a:pt x="18" y="0"/>
                </a:lnTo>
                <a:lnTo>
                  <a:pt x="165" y="1"/>
                </a:lnTo>
                <a:lnTo>
                  <a:pt x="265" y="1"/>
                </a:lnTo>
                <a:lnTo>
                  <a:pt x="273" y="1"/>
                </a:lnTo>
                <a:lnTo>
                  <a:pt x="378" y="5"/>
                </a:lnTo>
                <a:lnTo>
                  <a:pt x="513" y="5"/>
                </a:lnTo>
                <a:lnTo>
                  <a:pt x="912" y="8"/>
                </a:lnTo>
                <a:lnTo>
                  <a:pt x="912" y="15"/>
                </a:lnTo>
                <a:lnTo>
                  <a:pt x="907" y="21"/>
                </a:lnTo>
                <a:lnTo>
                  <a:pt x="912" y="32"/>
                </a:lnTo>
                <a:lnTo>
                  <a:pt x="923" y="46"/>
                </a:lnTo>
                <a:lnTo>
                  <a:pt x="927" y="57"/>
                </a:lnTo>
                <a:lnTo>
                  <a:pt x="932" y="65"/>
                </a:lnTo>
                <a:lnTo>
                  <a:pt x="940" y="70"/>
                </a:lnTo>
                <a:lnTo>
                  <a:pt x="938" y="83"/>
                </a:lnTo>
                <a:lnTo>
                  <a:pt x="945" y="85"/>
                </a:lnTo>
                <a:lnTo>
                  <a:pt x="949" y="93"/>
                </a:lnTo>
                <a:lnTo>
                  <a:pt x="960" y="97"/>
                </a:lnTo>
                <a:lnTo>
                  <a:pt x="967" y="102"/>
                </a:lnTo>
                <a:lnTo>
                  <a:pt x="972" y="117"/>
                </a:lnTo>
                <a:lnTo>
                  <a:pt x="977" y="126"/>
                </a:lnTo>
                <a:lnTo>
                  <a:pt x="970" y="132"/>
                </a:lnTo>
                <a:lnTo>
                  <a:pt x="960" y="133"/>
                </a:lnTo>
                <a:lnTo>
                  <a:pt x="945" y="137"/>
                </a:lnTo>
                <a:lnTo>
                  <a:pt x="940" y="146"/>
                </a:lnTo>
                <a:lnTo>
                  <a:pt x="938" y="155"/>
                </a:lnTo>
                <a:lnTo>
                  <a:pt x="943" y="165"/>
                </a:lnTo>
                <a:lnTo>
                  <a:pt x="947" y="172"/>
                </a:lnTo>
                <a:lnTo>
                  <a:pt x="940" y="179"/>
                </a:lnTo>
                <a:lnTo>
                  <a:pt x="932" y="184"/>
                </a:lnTo>
                <a:lnTo>
                  <a:pt x="923" y="192"/>
                </a:lnTo>
                <a:lnTo>
                  <a:pt x="918" y="197"/>
                </a:lnTo>
                <a:lnTo>
                  <a:pt x="909" y="200"/>
                </a:lnTo>
                <a:lnTo>
                  <a:pt x="900" y="204"/>
                </a:lnTo>
                <a:lnTo>
                  <a:pt x="892" y="205"/>
                </a:lnTo>
                <a:lnTo>
                  <a:pt x="883" y="212"/>
                </a:lnTo>
                <a:lnTo>
                  <a:pt x="869" y="215"/>
                </a:lnTo>
                <a:lnTo>
                  <a:pt x="860" y="217"/>
                </a:lnTo>
                <a:lnTo>
                  <a:pt x="850" y="217"/>
                </a:lnTo>
                <a:lnTo>
                  <a:pt x="842" y="224"/>
                </a:lnTo>
                <a:lnTo>
                  <a:pt x="829" y="233"/>
                </a:lnTo>
                <a:lnTo>
                  <a:pt x="822" y="235"/>
                </a:lnTo>
                <a:lnTo>
                  <a:pt x="815" y="237"/>
                </a:lnTo>
                <a:lnTo>
                  <a:pt x="820" y="252"/>
                </a:lnTo>
                <a:lnTo>
                  <a:pt x="830" y="260"/>
                </a:lnTo>
                <a:lnTo>
                  <a:pt x="838" y="266"/>
                </a:lnTo>
                <a:lnTo>
                  <a:pt x="835" y="279"/>
                </a:lnTo>
                <a:lnTo>
                  <a:pt x="829" y="284"/>
                </a:lnTo>
                <a:lnTo>
                  <a:pt x="820" y="292"/>
                </a:lnTo>
                <a:lnTo>
                  <a:pt x="817" y="302"/>
                </a:lnTo>
                <a:lnTo>
                  <a:pt x="807" y="312"/>
                </a:lnTo>
                <a:lnTo>
                  <a:pt x="807" y="322"/>
                </a:lnTo>
                <a:lnTo>
                  <a:pt x="803" y="332"/>
                </a:lnTo>
                <a:lnTo>
                  <a:pt x="802" y="340"/>
                </a:lnTo>
                <a:lnTo>
                  <a:pt x="797" y="347"/>
                </a:lnTo>
                <a:lnTo>
                  <a:pt x="802" y="357"/>
                </a:lnTo>
                <a:lnTo>
                  <a:pt x="797" y="364"/>
                </a:lnTo>
                <a:lnTo>
                  <a:pt x="800" y="375"/>
                </a:lnTo>
                <a:lnTo>
                  <a:pt x="807" y="384"/>
                </a:lnTo>
                <a:lnTo>
                  <a:pt x="812" y="389"/>
                </a:lnTo>
                <a:lnTo>
                  <a:pt x="817" y="399"/>
                </a:lnTo>
                <a:lnTo>
                  <a:pt x="815" y="407"/>
                </a:lnTo>
                <a:lnTo>
                  <a:pt x="817" y="415"/>
                </a:lnTo>
                <a:lnTo>
                  <a:pt x="830" y="419"/>
                </a:lnTo>
                <a:lnTo>
                  <a:pt x="837" y="426"/>
                </a:lnTo>
                <a:lnTo>
                  <a:pt x="843" y="426"/>
                </a:lnTo>
                <a:lnTo>
                  <a:pt x="852" y="424"/>
                </a:lnTo>
                <a:lnTo>
                  <a:pt x="862" y="424"/>
                </a:lnTo>
                <a:lnTo>
                  <a:pt x="865" y="433"/>
                </a:lnTo>
                <a:lnTo>
                  <a:pt x="862" y="439"/>
                </a:lnTo>
                <a:lnTo>
                  <a:pt x="858" y="449"/>
                </a:lnTo>
                <a:lnTo>
                  <a:pt x="850" y="455"/>
                </a:lnTo>
                <a:lnTo>
                  <a:pt x="843" y="464"/>
                </a:lnTo>
                <a:lnTo>
                  <a:pt x="837" y="474"/>
                </a:lnTo>
                <a:lnTo>
                  <a:pt x="535" y="471"/>
                </a:lnTo>
                <a:lnTo>
                  <a:pt x="282" y="471"/>
                </a:lnTo>
                <a:lnTo>
                  <a:pt x="265" y="471"/>
                </a:lnTo>
                <a:lnTo>
                  <a:pt x="133" y="467"/>
                </a:lnTo>
                <a:lnTo>
                  <a:pt x="92" y="467"/>
                </a:lnTo>
                <a:lnTo>
                  <a:pt x="1" y="459"/>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86" name="Freeform 5"/>
          <p:cNvSpPr>
            <a:spLocks/>
          </p:cNvSpPr>
          <p:nvPr/>
        </p:nvSpPr>
        <p:spPr bwMode="auto">
          <a:xfrm>
            <a:off x="5982022" y="3982630"/>
            <a:ext cx="1386835" cy="755274"/>
          </a:xfrm>
          <a:custGeom>
            <a:avLst/>
            <a:gdLst/>
            <a:ahLst/>
            <a:cxnLst>
              <a:cxn ang="0">
                <a:pos x="854" y="436"/>
              </a:cxn>
              <a:cxn ang="0">
                <a:pos x="845" y="441"/>
              </a:cxn>
              <a:cxn ang="0">
                <a:pos x="837" y="448"/>
              </a:cxn>
              <a:cxn ang="0">
                <a:pos x="815" y="454"/>
              </a:cxn>
              <a:cxn ang="0">
                <a:pos x="809" y="461"/>
              </a:cxn>
              <a:cxn ang="0">
                <a:pos x="797" y="465"/>
              </a:cxn>
              <a:cxn ang="0">
                <a:pos x="789" y="461"/>
              </a:cxn>
              <a:cxn ang="0">
                <a:pos x="782" y="470"/>
              </a:cxn>
              <a:cxn ang="0">
                <a:pos x="778" y="473"/>
              </a:cxn>
              <a:cxn ang="0">
                <a:pos x="482" y="483"/>
              </a:cxn>
              <a:cxn ang="0">
                <a:pos x="315" y="485"/>
              </a:cxn>
              <a:cxn ang="0">
                <a:pos x="3" y="495"/>
              </a:cxn>
              <a:cxn ang="0">
                <a:pos x="0" y="334"/>
              </a:cxn>
              <a:cxn ang="0">
                <a:pos x="80" y="334"/>
              </a:cxn>
              <a:cxn ang="0">
                <a:pos x="257" y="332"/>
              </a:cxn>
              <a:cxn ang="0">
                <a:pos x="252" y="175"/>
              </a:cxn>
              <a:cxn ang="0">
                <a:pos x="249" y="90"/>
              </a:cxn>
              <a:cxn ang="0">
                <a:pos x="249" y="15"/>
              </a:cxn>
              <a:cxn ang="0">
                <a:pos x="925" y="0"/>
              </a:cxn>
              <a:cxn ang="0">
                <a:pos x="932" y="167"/>
              </a:cxn>
              <a:cxn ang="0">
                <a:pos x="939" y="308"/>
              </a:cxn>
              <a:cxn ang="0">
                <a:pos x="932" y="352"/>
              </a:cxn>
              <a:cxn ang="0">
                <a:pos x="924" y="358"/>
              </a:cxn>
              <a:cxn ang="0">
                <a:pos x="917" y="366"/>
              </a:cxn>
              <a:cxn ang="0">
                <a:pos x="911" y="376"/>
              </a:cxn>
              <a:cxn ang="0">
                <a:pos x="917" y="381"/>
              </a:cxn>
              <a:cxn ang="0">
                <a:pos x="914" y="390"/>
              </a:cxn>
              <a:cxn ang="0">
                <a:pos x="909" y="399"/>
              </a:cxn>
              <a:cxn ang="0">
                <a:pos x="902" y="405"/>
              </a:cxn>
              <a:cxn ang="0">
                <a:pos x="904" y="413"/>
              </a:cxn>
              <a:cxn ang="0">
                <a:pos x="907" y="425"/>
              </a:cxn>
              <a:cxn ang="0">
                <a:pos x="898" y="425"/>
              </a:cxn>
              <a:cxn ang="0">
                <a:pos x="887" y="430"/>
              </a:cxn>
              <a:cxn ang="0">
                <a:pos x="887" y="441"/>
              </a:cxn>
              <a:cxn ang="0">
                <a:pos x="871" y="441"/>
              </a:cxn>
              <a:cxn ang="0">
                <a:pos x="854" y="436"/>
              </a:cxn>
            </a:cxnLst>
            <a:rect l="0" t="0" r="r" b="b"/>
            <a:pathLst>
              <a:path w="940" h="496">
                <a:moveTo>
                  <a:pt x="854" y="436"/>
                </a:moveTo>
                <a:lnTo>
                  <a:pt x="845" y="441"/>
                </a:lnTo>
                <a:lnTo>
                  <a:pt x="837" y="448"/>
                </a:lnTo>
                <a:lnTo>
                  <a:pt x="815" y="454"/>
                </a:lnTo>
                <a:lnTo>
                  <a:pt x="809" y="461"/>
                </a:lnTo>
                <a:lnTo>
                  <a:pt x="797" y="465"/>
                </a:lnTo>
                <a:lnTo>
                  <a:pt x="789" y="461"/>
                </a:lnTo>
                <a:lnTo>
                  <a:pt x="782" y="470"/>
                </a:lnTo>
                <a:lnTo>
                  <a:pt x="778" y="473"/>
                </a:lnTo>
                <a:lnTo>
                  <a:pt x="482" y="483"/>
                </a:lnTo>
                <a:lnTo>
                  <a:pt x="315" y="485"/>
                </a:lnTo>
                <a:lnTo>
                  <a:pt x="3" y="495"/>
                </a:lnTo>
                <a:lnTo>
                  <a:pt x="0" y="334"/>
                </a:lnTo>
                <a:lnTo>
                  <a:pt x="80" y="334"/>
                </a:lnTo>
                <a:lnTo>
                  <a:pt x="257" y="332"/>
                </a:lnTo>
                <a:lnTo>
                  <a:pt x="252" y="175"/>
                </a:lnTo>
                <a:lnTo>
                  <a:pt x="249" y="90"/>
                </a:lnTo>
                <a:lnTo>
                  <a:pt x="249" y="15"/>
                </a:lnTo>
                <a:lnTo>
                  <a:pt x="925" y="0"/>
                </a:lnTo>
                <a:lnTo>
                  <a:pt x="932" y="167"/>
                </a:lnTo>
                <a:lnTo>
                  <a:pt x="939" y="308"/>
                </a:lnTo>
                <a:lnTo>
                  <a:pt x="932" y="352"/>
                </a:lnTo>
                <a:lnTo>
                  <a:pt x="924" y="358"/>
                </a:lnTo>
                <a:lnTo>
                  <a:pt x="917" y="366"/>
                </a:lnTo>
                <a:lnTo>
                  <a:pt x="911" y="376"/>
                </a:lnTo>
                <a:lnTo>
                  <a:pt x="917" y="381"/>
                </a:lnTo>
                <a:lnTo>
                  <a:pt x="914" y="390"/>
                </a:lnTo>
                <a:lnTo>
                  <a:pt x="909" y="399"/>
                </a:lnTo>
                <a:lnTo>
                  <a:pt x="902" y="405"/>
                </a:lnTo>
                <a:lnTo>
                  <a:pt x="904" y="413"/>
                </a:lnTo>
                <a:lnTo>
                  <a:pt x="907" y="425"/>
                </a:lnTo>
                <a:lnTo>
                  <a:pt x="898" y="425"/>
                </a:lnTo>
                <a:lnTo>
                  <a:pt x="887" y="430"/>
                </a:lnTo>
                <a:lnTo>
                  <a:pt x="887" y="441"/>
                </a:lnTo>
                <a:lnTo>
                  <a:pt x="871" y="441"/>
                </a:lnTo>
                <a:lnTo>
                  <a:pt x="854" y="43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87" name="Freeform 6"/>
          <p:cNvSpPr>
            <a:spLocks/>
          </p:cNvSpPr>
          <p:nvPr/>
        </p:nvSpPr>
        <p:spPr bwMode="auto">
          <a:xfrm>
            <a:off x="7874905" y="5047016"/>
            <a:ext cx="566538" cy="650205"/>
          </a:xfrm>
          <a:custGeom>
            <a:avLst/>
            <a:gdLst/>
            <a:ahLst/>
            <a:cxnLst>
              <a:cxn ang="0">
                <a:pos x="150" y="0"/>
              </a:cxn>
              <a:cxn ang="0">
                <a:pos x="165" y="12"/>
              </a:cxn>
              <a:cxn ang="0">
                <a:pos x="165" y="33"/>
              </a:cxn>
              <a:cxn ang="0">
                <a:pos x="184" y="37"/>
              </a:cxn>
              <a:cxn ang="0">
                <a:pos x="212" y="28"/>
              </a:cxn>
              <a:cxn ang="0">
                <a:pos x="231" y="33"/>
              </a:cxn>
              <a:cxn ang="0">
                <a:pos x="264" y="28"/>
              </a:cxn>
              <a:cxn ang="0">
                <a:pos x="279" y="28"/>
              </a:cxn>
              <a:cxn ang="0">
                <a:pos x="281" y="50"/>
              </a:cxn>
              <a:cxn ang="0">
                <a:pos x="279" y="70"/>
              </a:cxn>
              <a:cxn ang="0">
                <a:pos x="269" y="86"/>
              </a:cxn>
              <a:cxn ang="0">
                <a:pos x="279" y="101"/>
              </a:cxn>
              <a:cxn ang="0">
                <a:pos x="296" y="106"/>
              </a:cxn>
              <a:cxn ang="0">
                <a:pos x="300" y="126"/>
              </a:cxn>
              <a:cxn ang="0">
                <a:pos x="316" y="139"/>
              </a:cxn>
              <a:cxn ang="0">
                <a:pos x="320" y="156"/>
              </a:cxn>
              <a:cxn ang="0">
                <a:pos x="336" y="170"/>
              </a:cxn>
              <a:cxn ang="0">
                <a:pos x="346" y="192"/>
              </a:cxn>
              <a:cxn ang="0">
                <a:pos x="346" y="213"/>
              </a:cxn>
              <a:cxn ang="0">
                <a:pos x="355" y="238"/>
              </a:cxn>
              <a:cxn ang="0">
                <a:pos x="364" y="250"/>
              </a:cxn>
              <a:cxn ang="0">
                <a:pos x="369" y="266"/>
              </a:cxn>
              <a:cxn ang="0">
                <a:pos x="366" y="283"/>
              </a:cxn>
              <a:cxn ang="0">
                <a:pos x="356" y="308"/>
              </a:cxn>
              <a:cxn ang="0">
                <a:pos x="341" y="321"/>
              </a:cxn>
              <a:cxn ang="0">
                <a:pos x="341" y="339"/>
              </a:cxn>
              <a:cxn ang="0">
                <a:pos x="361" y="352"/>
              </a:cxn>
              <a:cxn ang="0">
                <a:pos x="369" y="371"/>
              </a:cxn>
              <a:cxn ang="0">
                <a:pos x="378" y="391"/>
              </a:cxn>
              <a:cxn ang="0">
                <a:pos x="256" y="418"/>
              </a:cxn>
              <a:cxn ang="0">
                <a:pos x="0" y="312"/>
              </a:cxn>
              <a:cxn ang="0">
                <a:pos x="30" y="153"/>
              </a:cxn>
              <a:cxn ang="0">
                <a:pos x="41" y="78"/>
              </a:cxn>
              <a:cxn ang="0">
                <a:pos x="67" y="63"/>
              </a:cxn>
              <a:cxn ang="0">
                <a:pos x="152" y="46"/>
              </a:cxn>
            </a:cxnLst>
            <a:rect l="0" t="0" r="r" b="b"/>
            <a:pathLst>
              <a:path w="384" h="427">
                <a:moveTo>
                  <a:pt x="152" y="46"/>
                </a:moveTo>
                <a:lnTo>
                  <a:pt x="150" y="0"/>
                </a:lnTo>
                <a:lnTo>
                  <a:pt x="159" y="1"/>
                </a:lnTo>
                <a:lnTo>
                  <a:pt x="165" y="12"/>
                </a:lnTo>
                <a:lnTo>
                  <a:pt x="164" y="25"/>
                </a:lnTo>
                <a:lnTo>
                  <a:pt x="165" y="33"/>
                </a:lnTo>
                <a:lnTo>
                  <a:pt x="174" y="37"/>
                </a:lnTo>
                <a:lnTo>
                  <a:pt x="184" y="37"/>
                </a:lnTo>
                <a:lnTo>
                  <a:pt x="202" y="28"/>
                </a:lnTo>
                <a:lnTo>
                  <a:pt x="212" y="28"/>
                </a:lnTo>
                <a:lnTo>
                  <a:pt x="219" y="32"/>
                </a:lnTo>
                <a:lnTo>
                  <a:pt x="231" y="33"/>
                </a:lnTo>
                <a:lnTo>
                  <a:pt x="239" y="33"/>
                </a:lnTo>
                <a:lnTo>
                  <a:pt x="264" y="28"/>
                </a:lnTo>
                <a:lnTo>
                  <a:pt x="269" y="25"/>
                </a:lnTo>
                <a:lnTo>
                  <a:pt x="279" y="28"/>
                </a:lnTo>
                <a:lnTo>
                  <a:pt x="284" y="37"/>
                </a:lnTo>
                <a:lnTo>
                  <a:pt x="281" y="50"/>
                </a:lnTo>
                <a:lnTo>
                  <a:pt x="279" y="57"/>
                </a:lnTo>
                <a:lnTo>
                  <a:pt x="279" y="70"/>
                </a:lnTo>
                <a:lnTo>
                  <a:pt x="271" y="78"/>
                </a:lnTo>
                <a:lnTo>
                  <a:pt x="269" y="86"/>
                </a:lnTo>
                <a:lnTo>
                  <a:pt x="269" y="98"/>
                </a:lnTo>
                <a:lnTo>
                  <a:pt x="279" y="101"/>
                </a:lnTo>
                <a:lnTo>
                  <a:pt x="287" y="105"/>
                </a:lnTo>
                <a:lnTo>
                  <a:pt x="296" y="106"/>
                </a:lnTo>
                <a:lnTo>
                  <a:pt x="298" y="119"/>
                </a:lnTo>
                <a:lnTo>
                  <a:pt x="300" y="126"/>
                </a:lnTo>
                <a:lnTo>
                  <a:pt x="309" y="132"/>
                </a:lnTo>
                <a:lnTo>
                  <a:pt x="316" y="139"/>
                </a:lnTo>
                <a:lnTo>
                  <a:pt x="324" y="143"/>
                </a:lnTo>
                <a:lnTo>
                  <a:pt x="320" y="156"/>
                </a:lnTo>
                <a:lnTo>
                  <a:pt x="326" y="165"/>
                </a:lnTo>
                <a:lnTo>
                  <a:pt x="336" y="170"/>
                </a:lnTo>
                <a:lnTo>
                  <a:pt x="341" y="179"/>
                </a:lnTo>
                <a:lnTo>
                  <a:pt x="346" y="192"/>
                </a:lnTo>
                <a:lnTo>
                  <a:pt x="349" y="203"/>
                </a:lnTo>
                <a:lnTo>
                  <a:pt x="346" y="213"/>
                </a:lnTo>
                <a:lnTo>
                  <a:pt x="341" y="223"/>
                </a:lnTo>
                <a:lnTo>
                  <a:pt x="355" y="238"/>
                </a:lnTo>
                <a:lnTo>
                  <a:pt x="360" y="243"/>
                </a:lnTo>
                <a:lnTo>
                  <a:pt x="364" y="250"/>
                </a:lnTo>
                <a:lnTo>
                  <a:pt x="371" y="256"/>
                </a:lnTo>
                <a:lnTo>
                  <a:pt x="369" y="266"/>
                </a:lnTo>
                <a:lnTo>
                  <a:pt x="364" y="276"/>
                </a:lnTo>
                <a:lnTo>
                  <a:pt x="366" y="283"/>
                </a:lnTo>
                <a:lnTo>
                  <a:pt x="360" y="292"/>
                </a:lnTo>
                <a:lnTo>
                  <a:pt x="356" y="308"/>
                </a:lnTo>
                <a:lnTo>
                  <a:pt x="355" y="316"/>
                </a:lnTo>
                <a:lnTo>
                  <a:pt x="341" y="321"/>
                </a:lnTo>
                <a:lnTo>
                  <a:pt x="336" y="331"/>
                </a:lnTo>
                <a:lnTo>
                  <a:pt x="341" y="339"/>
                </a:lnTo>
                <a:lnTo>
                  <a:pt x="355" y="343"/>
                </a:lnTo>
                <a:lnTo>
                  <a:pt x="361" y="352"/>
                </a:lnTo>
                <a:lnTo>
                  <a:pt x="364" y="361"/>
                </a:lnTo>
                <a:lnTo>
                  <a:pt x="369" y="371"/>
                </a:lnTo>
                <a:lnTo>
                  <a:pt x="375" y="379"/>
                </a:lnTo>
                <a:lnTo>
                  <a:pt x="378" y="391"/>
                </a:lnTo>
                <a:lnTo>
                  <a:pt x="383" y="407"/>
                </a:lnTo>
                <a:lnTo>
                  <a:pt x="256" y="418"/>
                </a:lnTo>
                <a:lnTo>
                  <a:pt x="3" y="426"/>
                </a:lnTo>
                <a:lnTo>
                  <a:pt x="0" y="312"/>
                </a:lnTo>
                <a:lnTo>
                  <a:pt x="39" y="311"/>
                </a:lnTo>
                <a:lnTo>
                  <a:pt x="30" y="153"/>
                </a:lnTo>
                <a:lnTo>
                  <a:pt x="28" y="78"/>
                </a:lnTo>
                <a:lnTo>
                  <a:pt x="41" y="78"/>
                </a:lnTo>
                <a:lnTo>
                  <a:pt x="41" y="63"/>
                </a:lnTo>
                <a:lnTo>
                  <a:pt x="67" y="63"/>
                </a:lnTo>
                <a:lnTo>
                  <a:pt x="68" y="50"/>
                </a:lnTo>
                <a:lnTo>
                  <a:pt x="152" y="46"/>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88" name="Freeform 7"/>
          <p:cNvSpPr>
            <a:spLocks/>
          </p:cNvSpPr>
          <p:nvPr/>
        </p:nvSpPr>
        <p:spPr bwMode="auto">
          <a:xfrm>
            <a:off x="5478925" y="4748562"/>
            <a:ext cx="947179" cy="1230365"/>
          </a:xfrm>
          <a:custGeom>
            <a:avLst/>
            <a:gdLst/>
            <a:ahLst/>
            <a:cxnLst>
              <a:cxn ang="0">
                <a:pos x="57" y="797"/>
              </a:cxn>
              <a:cxn ang="0">
                <a:pos x="13" y="624"/>
              </a:cxn>
              <a:cxn ang="0">
                <a:pos x="8" y="475"/>
              </a:cxn>
              <a:cxn ang="0">
                <a:pos x="0" y="93"/>
              </a:cxn>
              <a:cxn ang="0">
                <a:pos x="33" y="97"/>
              </a:cxn>
              <a:cxn ang="0">
                <a:pos x="55" y="90"/>
              </a:cxn>
              <a:cxn ang="0">
                <a:pos x="83" y="88"/>
              </a:cxn>
              <a:cxn ang="0">
                <a:pos x="126" y="75"/>
              </a:cxn>
              <a:cxn ang="0">
                <a:pos x="164" y="77"/>
              </a:cxn>
              <a:cxn ang="0">
                <a:pos x="184" y="68"/>
              </a:cxn>
              <a:cxn ang="0">
                <a:pos x="226" y="17"/>
              </a:cxn>
              <a:cxn ang="0">
                <a:pos x="240" y="0"/>
              </a:cxn>
              <a:cxn ang="0">
                <a:pos x="259" y="12"/>
              </a:cxn>
              <a:cxn ang="0">
                <a:pos x="277" y="32"/>
              </a:cxn>
              <a:cxn ang="0">
                <a:pos x="282" y="45"/>
              </a:cxn>
              <a:cxn ang="0">
                <a:pos x="293" y="61"/>
              </a:cxn>
              <a:cxn ang="0">
                <a:pos x="309" y="70"/>
              </a:cxn>
              <a:cxn ang="0">
                <a:pos x="315" y="99"/>
              </a:cxn>
              <a:cxn ang="0">
                <a:pos x="342" y="133"/>
              </a:cxn>
              <a:cxn ang="0">
                <a:pos x="366" y="146"/>
              </a:cxn>
              <a:cxn ang="0">
                <a:pos x="406" y="183"/>
              </a:cxn>
              <a:cxn ang="0">
                <a:pos x="412" y="208"/>
              </a:cxn>
              <a:cxn ang="0">
                <a:pos x="412" y="228"/>
              </a:cxn>
              <a:cxn ang="0">
                <a:pos x="412" y="255"/>
              </a:cxn>
              <a:cxn ang="0">
                <a:pos x="411" y="286"/>
              </a:cxn>
              <a:cxn ang="0">
                <a:pos x="412" y="310"/>
              </a:cxn>
              <a:cxn ang="0">
                <a:pos x="412" y="337"/>
              </a:cxn>
              <a:cxn ang="0">
                <a:pos x="422" y="362"/>
              </a:cxn>
              <a:cxn ang="0">
                <a:pos x="412" y="392"/>
              </a:cxn>
              <a:cxn ang="0">
                <a:pos x="419" y="412"/>
              </a:cxn>
              <a:cxn ang="0">
                <a:pos x="453" y="437"/>
              </a:cxn>
              <a:cxn ang="0">
                <a:pos x="479" y="446"/>
              </a:cxn>
              <a:cxn ang="0">
                <a:pos x="509" y="448"/>
              </a:cxn>
              <a:cxn ang="0">
                <a:pos x="582" y="490"/>
              </a:cxn>
              <a:cxn ang="0">
                <a:pos x="614" y="528"/>
              </a:cxn>
              <a:cxn ang="0">
                <a:pos x="622" y="548"/>
              </a:cxn>
              <a:cxn ang="0">
                <a:pos x="634" y="592"/>
              </a:cxn>
              <a:cxn ang="0">
                <a:pos x="641" y="620"/>
              </a:cxn>
              <a:cxn ang="0">
                <a:pos x="627" y="630"/>
              </a:cxn>
              <a:cxn ang="0">
                <a:pos x="594" y="670"/>
              </a:cxn>
              <a:cxn ang="0">
                <a:pos x="514" y="713"/>
              </a:cxn>
              <a:cxn ang="0">
                <a:pos x="486" y="719"/>
              </a:cxn>
              <a:cxn ang="0">
                <a:pos x="427" y="708"/>
              </a:cxn>
              <a:cxn ang="0">
                <a:pos x="355" y="724"/>
              </a:cxn>
              <a:cxn ang="0">
                <a:pos x="295" y="730"/>
              </a:cxn>
              <a:cxn ang="0">
                <a:pos x="247" y="739"/>
              </a:cxn>
              <a:cxn ang="0">
                <a:pos x="193" y="730"/>
              </a:cxn>
              <a:cxn ang="0">
                <a:pos x="148" y="788"/>
              </a:cxn>
            </a:cxnLst>
            <a:rect l="0" t="0" r="r" b="b"/>
            <a:pathLst>
              <a:path w="642" h="808">
                <a:moveTo>
                  <a:pt x="79" y="797"/>
                </a:moveTo>
                <a:lnTo>
                  <a:pt x="57" y="797"/>
                </a:lnTo>
                <a:lnTo>
                  <a:pt x="13" y="807"/>
                </a:lnTo>
                <a:lnTo>
                  <a:pt x="13" y="624"/>
                </a:lnTo>
                <a:lnTo>
                  <a:pt x="10" y="546"/>
                </a:lnTo>
                <a:lnTo>
                  <a:pt x="8" y="475"/>
                </a:lnTo>
                <a:lnTo>
                  <a:pt x="1" y="195"/>
                </a:lnTo>
                <a:lnTo>
                  <a:pt x="0" y="93"/>
                </a:lnTo>
                <a:lnTo>
                  <a:pt x="13" y="97"/>
                </a:lnTo>
                <a:lnTo>
                  <a:pt x="33" y="97"/>
                </a:lnTo>
                <a:lnTo>
                  <a:pt x="45" y="93"/>
                </a:lnTo>
                <a:lnTo>
                  <a:pt x="55" y="90"/>
                </a:lnTo>
                <a:lnTo>
                  <a:pt x="70" y="88"/>
                </a:lnTo>
                <a:lnTo>
                  <a:pt x="83" y="88"/>
                </a:lnTo>
                <a:lnTo>
                  <a:pt x="102" y="75"/>
                </a:lnTo>
                <a:lnTo>
                  <a:pt x="126" y="75"/>
                </a:lnTo>
                <a:lnTo>
                  <a:pt x="142" y="81"/>
                </a:lnTo>
                <a:lnTo>
                  <a:pt x="164" y="77"/>
                </a:lnTo>
                <a:lnTo>
                  <a:pt x="173" y="72"/>
                </a:lnTo>
                <a:lnTo>
                  <a:pt x="184" y="68"/>
                </a:lnTo>
                <a:lnTo>
                  <a:pt x="192" y="59"/>
                </a:lnTo>
                <a:lnTo>
                  <a:pt x="226" y="17"/>
                </a:lnTo>
                <a:lnTo>
                  <a:pt x="232" y="6"/>
                </a:lnTo>
                <a:lnTo>
                  <a:pt x="240" y="0"/>
                </a:lnTo>
                <a:lnTo>
                  <a:pt x="247" y="6"/>
                </a:lnTo>
                <a:lnTo>
                  <a:pt x="259" y="12"/>
                </a:lnTo>
                <a:lnTo>
                  <a:pt x="267" y="23"/>
                </a:lnTo>
                <a:lnTo>
                  <a:pt x="277" y="32"/>
                </a:lnTo>
                <a:lnTo>
                  <a:pt x="282" y="39"/>
                </a:lnTo>
                <a:lnTo>
                  <a:pt x="282" y="45"/>
                </a:lnTo>
                <a:lnTo>
                  <a:pt x="282" y="52"/>
                </a:lnTo>
                <a:lnTo>
                  <a:pt x="293" y="61"/>
                </a:lnTo>
                <a:lnTo>
                  <a:pt x="302" y="65"/>
                </a:lnTo>
                <a:lnTo>
                  <a:pt x="309" y="70"/>
                </a:lnTo>
                <a:lnTo>
                  <a:pt x="315" y="81"/>
                </a:lnTo>
                <a:lnTo>
                  <a:pt x="315" y="99"/>
                </a:lnTo>
                <a:lnTo>
                  <a:pt x="319" y="108"/>
                </a:lnTo>
                <a:lnTo>
                  <a:pt x="342" y="133"/>
                </a:lnTo>
                <a:lnTo>
                  <a:pt x="355" y="139"/>
                </a:lnTo>
                <a:lnTo>
                  <a:pt x="366" y="146"/>
                </a:lnTo>
                <a:lnTo>
                  <a:pt x="380" y="163"/>
                </a:lnTo>
                <a:lnTo>
                  <a:pt x="406" y="183"/>
                </a:lnTo>
                <a:lnTo>
                  <a:pt x="411" y="195"/>
                </a:lnTo>
                <a:lnTo>
                  <a:pt x="412" y="208"/>
                </a:lnTo>
                <a:lnTo>
                  <a:pt x="412" y="217"/>
                </a:lnTo>
                <a:lnTo>
                  <a:pt x="412" y="228"/>
                </a:lnTo>
                <a:lnTo>
                  <a:pt x="412" y="245"/>
                </a:lnTo>
                <a:lnTo>
                  <a:pt x="412" y="255"/>
                </a:lnTo>
                <a:lnTo>
                  <a:pt x="412" y="266"/>
                </a:lnTo>
                <a:lnTo>
                  <a:pt x="411" y="286"/>
                </a:lnTo>
                <a:lnTo>
                  <a:pt x="412" y="299"/>
                </a:lnTo>
                <a:lnTo>
                  <a:pt x="412" y="310"/>
                </a:lnTo>
                <a:lnTo>
                  <a:pt x="411" y="323"/>
                </a:lnTo>
                <a:lnTo>
                  <a:pt x="412" y="337"/>
                </a:lnTo>
                <a:lnTo>
                  <a:pt x="419" y="346"/>
                </a:lnTo>
                <a:lnTo>
                  <a:pt x="422" y="362"/>
                </a:lnTo>
                <a:lnTo>
                  <a:pt x="422" y="375"/>
                </a:lnTo>
                <a:lnTo>
                  <a:pt x="412" y="392"/>
                </a:lnTo>
                <a:lnTo>
                  <a:pt x="412" y="405"/>
                </a:lnTo>
                <a:lnTo>
                  <a:pt x="419" y="412"/>
                </a:lnTo>
                <a:lnTo>
                  <a:pt x="427" y="415"/>
                </a:lnTo>
                <a:lnTo>
                  <a:pt x="453" y="437"/>
                </a:lnTo>
                <a:lnTo>
                  <a:pt x="466" y="445"/>
                </a:lnTo>
                <a:lnTo>
                  <a:pt x="479" y="446"/>
                </a:lnTo>
                <a:lnTo>
                  <a:pt x="499" y="448"/>
                </a:lnTo>
                <a:lnTo>
                  <a:pt x="509" y="448"/>
                </a:lnTo>
                <a:lnTo>
                  <a:pt x="567" y="479"/>
                </a:lnTo>
                <a:lnTo>
                  <a:pt x="582" y="490"/>
                </a:lnTo>
                <a:lnTo>
                  <a:pt x="607" y="519"/>
                </a:lnTo>
                <a:lnTo>
                  <a:pt x="614" y="528"/>
                </a:lnTo>
                <a:lnTo>
                  <a:pt x="618" y="535"/>
                </a:lnTo>
                <a:lnTo>
                  <a:pt x="622" y="548"/>
                </a:lnTo>
                <a:lnTo>
                  <a:pt x="634" y="579"/>
                </a:lnTo>
                <a:lnTo>
                  <a:pt x="634" y="592"/>
                </a:lnTo>
                <a:lnTo>
                  <a:pt x="633" y="602"/>
                </a:lnTo>
                <a:lnTo>
                  <a:pt x="641" y="620"/>
                </a:lnTo>
                <a:lnTo>
                  <a:pt x="634" y="626"/>
                </a:lnTo>
                <a:lnTo>
                  <a:pt x="627" y="630"/>
                </a:lnTo>
                <a:lnTo>
                  <a:pt x="607" y="650"/>
                </a:lnTo>
                <a:lnTo>
                  <a:pt x="594" y="670"/>
                </a:lnTo>
                <a:lnTo>
                  <a:pt x="582" y="679"/>
                </a:lnTo>
                <a:lnTo>
                  <a:pt x="514" y="713"/>
                </a:lnTo>
                <a:lnTo>
                  <a:pt x="504" y="713"/>
                </a:lnTo>
                <a:lnTo>
                  <a:pt x="486" y="719"/>
                </a:lnTo>
                <a:lnTo>
                  <a:pt x="469" y="719"/>
                </a:lnTo>
                <a:lnTo>
                  <a:pt x="427" y="708"/>
                </a:lnTo>
                <a:lnTo>
                  <a:pt x="382" y="713"/>
                </a:lnTo>
                <a:lnTo>
                  <a:pt x="355" y="724"/>
                </a:lnTo>
                <a:lnTo>
                  <a:pt x="309" y="728"/>
                </a:lnTo>
                <a:lnTo>
                  <a:pt x="295" y="730"/>
                </a:lnTo>
                <a:lnTo>
                  <a:pt x="272" y="739"/>
                </a:lnTo>
                <a:lnTo>
                  <a:pt x="247" y="739"/>
                </a:lnTo>
                <a:lnTo>
                  <a:pt x="215" y="724"/>
                </a:lnTo>
                <a:lnTo>
                  <a:pt x="193" y="730"/>
                </a:lnTo>
                <a:lnTo>
                  <a:pt x="177" y="742"/>
                </a:lnTo>
                <a:lnTo>
                  <a:pt x="148" y="788"/>
                </a:lnTo>
                <a:lnTo>
                  <a:pt x="79" y="797"/>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89" name="Freeform 8"/>
          <p:cNvSpPr>
            <a:spLocks/>
          </p:cNvSpPr>
          <p:nvPr/>
        </p:nvSpPr>
        <p:spPr bwMode="auto">
          <a:xfrm>
            <a:off x="4204217" y="2266516"/>
            <a:ext cx="1271757" cy="1767886"/>
          </a:xfrm>
          <a:custGeom>
            <a:avLst/>
            <a:gdLst/>
            <a:ahLst/>
            <a:cxnLst>
              <a:cxn ang="0">
                <a:pos x="450" y="1112"/>
              </a:cxn>
              <a:cxn ang="0">
                <a:pos x="399" y="1113"/>
              </a:cxn>
              <a:cxn ang="0">
                <a:pos x="349" y="1086"/>
              </a:cxn>
              <a:cxn ang="0">
                <a:pos x="299" y="1057"/>
              </a:cxn>
              <a:cxn ang="0">
                <a:pos x="254" y="1026"/>
              </a:cxn>
              <a:cxn ang="0">
                <a:pos x="207" y="1018"/>
              </a:cxn>
              <a:cxn ang="0">
                <a:pos x="150" y="979"/>
              </a:cxn>
              <a:cxn ang="0">
                <a:pos x="101" y="921"/>
              </a:cxn>
              <a:cxn ang="0">
                <a:pos x="57" y="873"/>
              </a:cxn>
              <a:cxn ang="0">
                <a:pos x="35" y="828"/>
              </a:cxn>
              <a:cxn ang="0">
                <a:pos x="45" y="774"/>
              </a:cxn>
              <a:cxn ang="0">
                <a:pos x="61" y="743"/>
              </a:cxn>
              <a:cxn ang="0">
                <a:pos x="39" y="692"/>
              </a:cxn>
              <a:cxn ang="0">
                <a:pos x="63" y="643"/>
              </a:cxn>
              <a:cxn ang="0">
                <a:pos x="15" y="626"/>
              </a:cxn>
              <a:cxn ang="0">
                <a:pos x="5" y="576"/>
              </a:cxn>
              <a:cxn ang="0">
                <a:pos x="17" y="522"/>
              </a:cxn>
              <a:cxn ang="0">
                <a:pos x="23" y="470"/>
              </a:cxn>
              <a:cxn ang="0">
                <a:pos x="63" y="437"/>
              </a:cxn>
              <a:cxn ang="0">
                <a:pos x="121" y="415"/>
              </a:cxn>
              <a:cxn ang="0">
                <a:pos x="139" y="374"/>
              </a:cxn>
              <a:cxn ang="0">
                <a:pos x="174" y="335"/>
              </a:cxn>
              <a:cxn ang="0">
                <a:pos x="143" y="288"/>
              </a:cxn>
              <a:cxn ang="0">
                <a:pos x="115" y="234"/>
              </a:cxn>
              <a:cxn ang="0">
                <a:pos x="73" y="195"/>
              </a:cxn>
              <a:cxn ang="0">
                <a:pos x="79" y="150"/>
              </a:cxn>
              <a:cxn ang="0">
                <a:pos x="92" y="95"/>
              </a:cxn>
              <a:cxn ang="0">
                <a:pos x="119" y="50"/>
              </a:cxn>
              <a:cxn ang="0">
                <a:pos x="167" y="19"/>
              </a:cxn>
              <a:cxn ang="0">
                <a:pos x="214" y="0"/>
              </a:cxn>
              <a:cxn ang="0">
                <a:pos x="252" y="37"/>
              </a:cxn>
              <a:cxn ang="0">
                <a:pos x="312" y="13"/>
              </a:cxn>
              <a:cxn ang="0">
                <a:pos x="343" y="37"/>
              </a:cxn>
              <a:cxn ang="0">
                <a:pos x="342" y="86"/>
              </a:cxn>
              <a:cxn ang="0">
                <a:pos x="357" y="135"/>
              </a:cxn>
              <a:cxn ang="0">
                <a:pos x="397" y="179"/>
              </a:cxn>
              <a:cxn ang="0">
                <a:pos x="432" y="210"/>
              </a:cxn>
              <a:cxn ang="0">
                <a:pos x="484" y="262"/>
              </a:cxn>
              <a:cxn ang="0">
                <a:pos x="524" y="295"/>
              </a:cxn>
              <a:cxn ang="0">
                <a:pos x="534" y="342"/>
              </a:cxn>
              <a:cxn ang="0">
                <a:pos x="579" y="379"/>
              </a:cxn>
              <a:cxn ang="0">
                <a:pos x="632" y="422"/>
              </a:cxn>
              <a:cxn ang="0">
                <a:pos x="679" y="442"/>
              </a:cxn>
              <a:cxn ang="0">
                <a:pos x="714" y="481"/>
              </a:cxn>
              <a:cxn ang="0">
                <a:pos x="854" y="526"/>
              </a:cxn>
              <a:cxn ang="0">
                <a:pos x="833" y="574"/>
              </a:cxn>
              <a:cxn ang="0">
                <a:pos x="796" y="637"/>
              </a:cxn>
              <a:cxn ang="0">
                <a:pos x="762" y="689"/>
              </a:cxn>
              <a:cxn ang="0">
                <a:pos x="632" y="724"/>
              </a:cxn>
              <a:cxn ang="0">
                <a:pos x="634" y="794"/>
              </a:cxn>
              <a:cxn ang="0">
                <a:pos x="619" y="853"/>
              </a:cxn>
              <a:cxn ang="0">
                <a:pos x="574" y="926"/>
              </a:cxn>
              <a:cxn ang="0">
                <a:pos x="579" y="1021"/>
              </a:cxn>
              <a:cxn ang="0">
                <a:pos x="644" y="1053"/>
              </a:cxn>
              <a:cxn ang="0">
                <a:pos x="722" y="1086"/>
              </a:cxn>
              <a:cxn ang="0">
                <a:pos x="714" y="1157"/>
              </a:cxn>
            </a:cxnLst>
            <a:rect l="0" t="0" r="r" b="b"/>
            <a:pathLst>
              <a:path w="862" h="1161">
                <a:moveTo>
                  <a:pt x="490" y="1145"/>
                </a:moveTo>
                <a:lnTo>
                  <a:pt x="482" y="1133"/>
                </a:lnTo>
                <a:lnTo>
                  <a:pt x="474" y="1125"/>
                </a:lnTo>
                <a:lnTo>
                  <a:pt x="469" y="1123"/>
                </a:lnTo>
                <a:lnTo>
                  <a:pt x="456" y="1118"/>
                </a:lnTo>
                <a:lnTo>
                  <a:pt x="450" y="1112"/>
                </a:lnTo>
                <a:lnTo>
                  <a:pt x="442" y="1108"/>
                </a:lnTo>
                <a:lnTo>
                  <a:pt x="430" y="1099"/>
                </a:lnTo>
                <a:lnTo>
                  <a:pt x="425" y="1105"/>
                </a:lnTo>
                <a:lnTo>
                  <a:pt x="417" y="1113"/>
                </a:lnTo>
                <a:lnTo>
                  <a:pt x="407" y="1118"/>
                </a:lnTo>
                <a:lnTo>
                  <a:pt x="399" y="1113"/>
                </a:lnTo>
                <a:lnTo>
                  <a:pt x="397" y="1103"/>
                </a:lnTo>
                <a:lnTo>
                  <a:pt x="394" y="1092"/>
                </a:lnTo>
                <a:lnTo>
                  <a:pt x="383" y="1086"/>
                </a:lnTo>
                <a:lnTo>
                  <a:pt x="370" y="1085"/>
                </a:lnTo>
                <a:lnTo>
                  <a:pt x="357" y="1086"/>
                </a:lnTo>
                <a:lnTo>
                  <a:pt x="349" y="1086"/>
                </a:lnTo>
                <a:lnTo>
                  <a:pt x="342" y="1086"/>
                </a:lnTo>
                <a:lnTo>
                  <a:pt x="332" y="1081"/>
                </a:lnTo>
                <a:lnTo>
                  <a:pt x="319" y="1072"/>
                </a:lnTo>
                <a:lnTo>
                  <a:pt x="312" y="1066"/>
                </a:lnTo>
                <a:lnTo>
                  <a:pt x="305" y="1063"/>
                </a:lnTo>
                <a:lnTo>
                  <a:pt x="299" y="1057"/>
                </a:lnTo>
                <a:lnTo>
                  <a:pt x="295" y="1046"/>
                </a:lnTo>
                <a:lnTo>
                  <a:pt x="290" y="1041"/>
                </a:lnTo>
                <a:lnTo>
                  <a:pt x="279" y="1041"/>
                </a:lnTo>
                <a:lnTo>
                  <a:pt x="268" y="1033"/>
                </a:lnTo>
                <a:lnTo>
                  <a:pt x="262" y="1033"/>
                </a:lnTo>
                <a:lnTo>
                  <a:pt x="254" y="1026"/>
                </a:lnTo>
                <a:lnTo>
                  <a:pt x="248" y="1018"/>
                </a:lnTo>
                <a:lnTo>
                  <a:pt x="239" y="1018"/>
                </a:lnTo>
                <a:lnTo>
                  <a:pt x="230" y="1013"/>
                </a:lnTo>
                <a:lnTo>
                  <a:pt x="223" y="1021"/>
                </a:lnTo>
                <a:lnTo>
                  <a:pt x="215" y="1021"/>
                </a:lnTo>
                <a:lnTo>
                  <a:pt x="207" y="1018"/>
                </a:lnTo>
                <a:lnTo>
                  <a:pt x="187" y="1008"/>
                </a:lnTo>
                <a:lnTo>
                  <a:pt x="175" y="1011"/>
                </a:lnTo>
                <a:lnTo>
                  <a:pt x="168" y="1006"/>
                </a:lnTo>
                <a:lnTo>
                  <a:pt x="167" y="991"/>
                </a:lnTo>
                <a:lnTo>
                  <a:pt x="159" y="979"/>
                </a:lnTo>
                <a:lnTo>
                  <a:pt x="150" y="979"/>
                </a:lnTo>
                <a:lnTo>
                  <a:pt x="150" y="966"/>
                </a:lnTo>
                <a:lnTo>
                  <a:pt x="143" y="963"/>
                </a:lnTo>
                <a:lnTo>
                  <a:pt x="137" y="953"/>
                </a:lnTo>
                <a:lnTo>
                  <a:pt x="121" y="943"/>
                </a:lnTo>
                <a:lnTo>
                  <a:pt x="119" y="930"/>
                </a:lnTo>
                <a:lnTo>
                  <a:pt x="101" y="921"/>
                </a:lnTo>
                <a:lnTo>
                  <a:pt x="93" y="916"/>
                </a:lnTo>
                <a:lnTo>
                  <a:pt x="85" y="911"/>
                </a:lnTo>
                <a:lnTo>
                  <a:pt x="70" y="898"/>
                </a:lnTo>
                <a:lnTo>
                  <a:pt x="63" y="893"/>
                </a:lnTo>
                <a:lnTo>
                  <a:pt x="61" y="883"/>
                </a:lnTo>
                <a:lnTo>
                  <a:pt x="57" y="873"/>
                </a:lnTo>
                <a:lnTo>
                  <a:pt x="53" y="866"/>
                </a:lnTo>
                <a:lnTo>
                  <a:pt x="45" y="861"/>
                </a:lnTo>
                <a:lnTo>
                  <a:pt x="41" y="858"/>
                </a:lnTo>
                <a:lnTo>
                  <a:pt x="39" y="848"/>
                </a:lnTo>
                <a:lnTo>
                  <a:pt x="39" y="837"/>
                </a:lnTo>
                <a:lnTo>
                  <a:pt x="35" y="828"/>
                </a:lnTo>
                <a:lnTo>
                  <a:pt x="33" y="819"/>
                </a:lnTo>
                <a:lnTo>
                  <a:pt x="28" y="811"/>
                </a:lnTo>
                <a:lnTo>
                  <a:pt x="33" y="803"/>
                </a:lnTo>
                <a:lnTo>
                  <a:pt x="30" y="788"/>
                </a:lnTo>
                <a:lnTo>
                  <a:pt x="35" y="777"/>
                </a:lnTo>
                <a:lnTo>
                  <a:pt x="45" y="774"/>
                </a:lnTo>
                <a:lnTo>
                  <a:pt x="52" y="770"/>
                </a:lnTo>
                <a:lnTo>
                  <a:pt x="55" y="763"/>
                </a:lnTo>
                <a:lnTo>
                  <a:pt x="63" y="763"/>
                </a:lnTo>
                <a:lnTo>
                  <a:pt x="73" y="754"/>
                </a:lnTo>
                <a:lnTo>
                  <a:pt x="66" y="748"/>
                </a:lnTo>
                <a:lnTo>
                  <a:pt x="61" y="743"/>
                </a:lnTo>
                <a:lnTo>
                  <a:pt x="63" y="729"/>
                </a:lnTo>
                <a:lnTo>
                  <a:pt x="61" y="724"/>
                </a:lnTo>
                <a:lnTo>
                  <a:pt x="55" y="714"/>
                </a:lnTo>
                <a:lnTo>
                  <a:pt x="45" y="714"/>
                </a:lnTo>
                <a:lnTo>
                  <a:pt x="45" y="701"/>
                </a:lnTo>
                <a:lnTo>
                  <a:pt x="39" y="692"/>
                </a:lnTo>
                <a:lnTo>
                  <a:pt x="45" y="684"/>
                </a:lnTo>
                <a:lnTo>
                  <a:pt x="53" y="676"/>
                </a:lnTo>
                <a:lnTo>
                  <a:pt x="61" y="668"/>
                </a:lnTo>
                <a:lnTo>
                  <a:pt x="63" y="657"/>
                </a:lnTo>
                <a:lnTo>
                  <a:pt x="68" y="652"/>
                </a:lnTo>
                <a:lnTo>
                  <a:pt x="63" y="643"/>
                </a:lnTo>
                <a:lnTo>
                  <a:pt x="55" y="643"/>
                </a:lnTo>
                <a:lnTo>
                  <a:pt x="46" y="644"/>
                </a:lnTo>
                <a:lnTo>
                  <a:pt x="39" y="644"/>
                </a:lnTo>
                <a:lnTo>
                  <a:pt x="33" y="637"/>
                </a:lnTo>
                <a:lnTo>
                  <a:pt x="17" y="634"/>
                </a:lnTo>
                <a:lnTo>
                  <a:pt x="15" y="626"/>
                </a:lnTo>
                <a:lnTo>
                  <a:pt x="17" y="617"/>
                </a:lnTo>
                <a:lnTo>
                  <a:pt x="15" y="608"/>
                </a:lnTo>
                <a:lnTo>
                  <a:pt x="10" y="602"/>
                </a:lnTo>
                <a:lnTo>
                  <a:pt x="3" y="594"/>
                </a:lnTo>
                <a:lnTo>
                  <a:pt x="0" y="582"/>
                </a:lnTo>
                <a:lnTo>
                  <a:pt x="5" y="576"/>
                </a:lnTo>
                <a:lnTo>
                  <a:pt x="0" y="566"/>
                </a:lnTo>
                <a:lnTo>
                  <a:pt x="5" y="559"/>
                </a:lnTo>
                <a:lnTo>
                  <a:pt x="6" y="550"/>
                </a:lnTo>
                <a:lnTo>
                  <a:pt x="10" y="541"/>
                </a:lnTo>
                <a:lnTo>
                  <a:pt x="10" y="530"/>
                </a:lnTo>
                <a:lnTo>
                  <a:pt x="17" y="522"/>
                </a:lnTo>
                <a:lnTo>
                  <a:pt x="23" y="510"/>
                </a:lnTo>
                <a:lnTo>
                  <a:pt x="30" y="504"/>
                </a:lnTo>
                <a:lnTo>
                  <a:pt x="35" y="497"/>
                </a:lnTo>
                <a:lnTo>
                  <a:pt x="41" y="486"/>
                </a:lnTo>
                <a:lnTo>
                  <a:pt x="33" y="481"/>
                </a:lnTo>
                <a:lnTo>
                  <a:pt x="23" y="470"/>
                </a:lnTo>
                <a:lnTo>
                  <a:pt x="15" y="457"/>
                </a:lnTo>
                <a:lnTo>
                  <a:pt x="25" y="454"/>
                </a:lnTo>
                <a:lnTo>
                  <a:pt x="30" y="452"/>
                </a:lnTo>
                <a:lnTo>
                  <a:pt x="45" y="442"/>
                </a:lnTo>
                <a:lnTo>
                  <a:pt x="53" y="437"/>
                </a:lnTo>
                <a:lnTo>
                  <a:pt x="63" y="437"/>
                </a:lnTo>
                <a:lnTo>
                  <a:pt x="70" y="434"/>
                </a:lnTo>
                <a:lnTo>
                  <a:pt x="87" y="432"/>
                </a:lnTo>
                <a:lnTo>
                  <a:pt x="93" y="424"/>
                </a:lnTo>
                <a:lnTo>
                  <a:pt x="103" y="422"/>
                </a:lnTo>
                <a:lnTo>
                  <a:pt x="112" y="421"/>
                </a:lnTo>
                <a:lnTo>
                  <a:pt x="121" y="415"/>
                </a:lnTo>
                <a:lnTo>
                  <a:pt x="127" y="412"/>
                </a:lnTo>
                <a:lnTo>
                  <a:pt x="135" y="402"/>
                </a:lnTo>
                <a:lnTo>
                  <a:pt x="143" y="397"/>
                </a:lnTo>
                <a:lnTo>
                  <a:pt x="150" y="390"/>
                </a:lnTo>
                <a:lnTo>
                  <a:pt x="147" y="382"/>
                </a:lnTo>
                <a:lnTo>
                  <a:pt x="139" y="374"/>
                </a:lnTo>
                <a:lnTo>
                  <a:pt x="143" y="367"/>
                </a:lnTo>
                <a:lnTo>
                  <a:pt x="148" y="355"/>
                </a:lnTo>
                <a:lnTo>
                  <a:pt x="161" y="354"/>
                </a:lnTo>
                <a:lnTo>
                  <a:pt x="174" y="350"/>
                </a:lnTo>
                <a:lnTo>
                  <a:pt x="177" y="344"/>
                </a:lnTo>
                <a:lnTo>
                  <a:pt x="174" y="335"/>
                </a:lnTo>
                <a:lnTo>
                  <a:pt x="170" y="321"/>
                </a:lnTo>
                <a:lnTo>
                  <a:pt x="161" y="315"/>
                </a:lnTo>
                <a:lnTo>
                  <a:pt x="152" y="312"/>
                </a:lnTo>
                <a:lnTo>
                  <a:pt x="148" y="304"/>
                </a:lnTo>
                <a:lnTo>
                  <a:pt x="139" y="300"/>
                </a:lnTo>
                <a:lnTo>
                  <a:pt x="143" y="288"/>
                </a:lnTo>
                <a:lnTo>
                  <a:pt x="135" y="285"/>
                </a:lnTo>
                <a:lnTo>
                  <a:pt x="130" y="275"/>
                </a:lnTo>
                <a:lnTo>
                  <a:pt x="127" y="267"/>
                </a:lnTo>
                <a:lnTo>
                  <a:pt x="115" y="252"/>
                </a:lnTo>
                <a:lnTo>
                  <a:pt x="110" y="240"/>
                </a:lnTo>
                <a:lnTo>
                  <a:pt x="115" y="234"/>
                </a:lnTo>
                <a:lnTo>
                  <a:pt x="115" y="228"/>
                </a:lnTo>
                <a:lnTo>
                  <a:pt x="103" y="219"/>
                </a:lnTo>
                <a:lnTo>
                  <a:pt x="95" y="214"/>
                </a:lnTo>
                <a:lnTo>
                  <a:pt x="87" y="214"/>
                </a:lnTo>
                <a:lnTo>
                  <a:pt x="79" y="208"/>
                </a:lnTo>
                <a:lnTo>
                  <a:pt x="73" y="195"/>
                </a:lnTo>
                <a:lnTo>
                  <a:pt x="73" y="187"/>
                </a:lnTo>
                <a:lnTo>
                  <a:pt x="79" y="182"/>
                </a:lnTo>
                <a:lnTo>
                  <a:pt x="92" y="179"/>
                </a:lnTo>
                <a:lnTo>
                  <a:pt x="90" y="167"/>
                </a:lnTo>
                <a:lnTo>
                  <a:pt x="87" y="159"/>
                </a:lnTo>
                <a:lnTo>
                  <a:pt x="79" y="150"/>
                </a:lnTo>
                <a:lnTo>
                  <a:pt x="73" y="140"/>
                </a:lnTo>
                <a:lnTo>
                  <a:pt x="77" y="130"/>
                </a:lnTo>
                <a:lnTo>
                  <a:pt x="81" y="120"/>
                </a:lnTo>
                <a:lnTo>
                  <a:pt x="88" y="115"/>
                </a:lnTo>
                <a:lnTo>
                  <a:pt x="92" y="105"/>
                </a:lnTo>
                <a:lnTo>
                  <a:pt x="92" y="95"/>
                </a:lnTo>
                <a:lnTo>
                  <a:pt x="81" y="86"/>
                </a:lnTo>
                <a:lnTo>
                  <a:pt x="77" y="77"/>
                </a:lnTo>
                <a:lnTo>
                  <a:pt x="81" y="70"/>
                </a:lnTo>
                <a:lnTo>
                  <a:pt x="87" y="53"/>
                </a:lnTo>
                <a:lnTo>
                  <a:pt x="95" y="50"/>
                </a:lnTo>
                <a:lnTo>
                  <a:pt x="119" y="50"/>
                </a:lnTo>
                <a:lnTo>
                  <a:pt x="133" y="45"/>
                </a:lnTo>
                <a:lnTo>
                  <a:pt x="143" y="45"/>
                </a:lnTo>
                <a:lnTo>
                  <a:pt x="150" y="37"/>
                </a:lnTo>
                <a:lnTo>
                  <a:pt x="148" y="26"/>
                </a:lnTo>
                <a:lnTo>
                  <a:pt x="153" y="17"/>
                </a:lnTo>
                <a:lnTo>
                  <a:pt x="167" y="19"/>
                </a:lnTo>
                <a:lnTo>
                  <a:pt x="181" y="23"/>
                </a:lnTo>
                <a:lnTo>
                  <a:pt x="183" y="13"/>
                </a:lnTo>
                <a:lnTo>
                  <a:pt x="194" y="10"/>
                </a:lnTo>
                <a:lnTo>
                  <a:pt x="205" y="17"/>
                </a:lnTo>
                <a:lnTo>
                  <a:pt x="208" y="8"/>
                </a:lnTo>
                <a:lnTo>
                  <a:pt x="214" y="0"/>
                </a:lnTo>
                <a:lnTo>
                  <a:pt x="223" y="0"/>
                </a:lnTo>
                <a:lnTo>
                  <a:pt x="232" y="8"/>
                </a:lnTo>
                <a:lnTo>
                  <a:pt x="239" y="13"/>
                </a:lnTo>
                <a:lnTo>
                  <a:pt x="237" y="28"/>
                </a:lnTo>
                <a:lnTo>
                  <a:pt x="245" y="30"/>
                </a:lnTo>
                <a:lnTo>
                  <a:pt x="252" y="37"/>
                </a:lnTo>
                <a:lnTo>
                  <a:pt x="265" y="37"/>
                </a:lnTo>
                <a:lnTo>
                  <a:pt x="274" y="33"/>
                </a:lnTo>
                <a:lnTo>
                  <a:pt x="282" y="28"/>
                </a:lnTo>
                <a:lnTo>
                  <a:pt x="295" y="28"/>
                </a:lnTo>
                <a:lnTo>
                  <a:pt x="302" y="23"/>
                </a:lnTo>
                <a:lnTo>
                  <a:pt x="312" y="13"/>
                </a:lnTo>
                <a:lnTo>
                  <a:pt x="323" y="17"/>
                </a:lnTo>
                <a:lnTo>
                  <a:pt x="334" y="13"/>
                </a:lnTo>
                <a:lnTo>
                  <a:pt x="343" y="10"/>
                </a:lnTo>
                <a:lnTo>
                  <a:pt x="343" y="19"/>
                </a:lnTo>
                <a:lnTo>
                  <a:pt x="342" y="28"/>
                </a:lnTo>
                <a:lnTo>
                  <a:pt x="343" y="37"/>
                </a:lnTo>
                <a:lnTo>
                  <a:pt x="357" y="45"/>
                </a:lnTo>
                <a:lnTo>
                  <a:pt x="347" y="52"/>
                </a:lnTo>
                <a:lnTo>
                  <a:pt x="343" y="60"/>
                </a:lnTo>
                <a:lnTo>
                  <a:pt x="349" y="66"/>
                </a:lnTo>
                <a:lnTo>
                  <a:pt x="357" y="72"/>
                </a:lnTo>
                <a:lnTo>
                  <a:pt x="342" y="86"/>
                </a:lnTo>
                <a:lnTo>
                  <a:pt x="335" y="95"/>
                </a:lnTo>
                <a:lnTo>
                  <a:pt x="343" y="103"/>
                </a:lnTo>
                <a:lnTo>
                  <a:pt x="343" y="112"/>
                </a:lnTo>
                <a:lnTo>
                  <a:pt x="347" y="120"/>
                </a:lnTo>
                <a:lnTo>
                  <a:pt x="349" y="130"/>
                </a:lnTo>
                <a:lnTo>
                  <a:pt x="357" y="135"/>
                </a:lnTo>
                <a:lnTo>
                  <a:pt x="372" y="140"/>
                </a:lnTo>
                <a:lnTo>
                  <a:pt x="379" y="147"/>
                </a:lnTo>
                <a:lnTo>
                  <a:pt x="390" y="153"/>
                </a:lnTo>
                <a:lnTo>
                  <a:pt x="397" y="155"/>
                </a:lnTo>
                <a:lnTo>
                  <a:pt x="402" y="170"/>
                </a:lnTo>
                <a:lnTo>
                  <a:pt x="397" y="179"/>
                </a:lnTo>
                <a:lnTo>
                  <a:pt x="387" y="187"/>
                </a:lnTo>
                <a:lnTo>
                  <a:pt x="387" y="199"/>
                </a:lnTo>
                <a:lnTo>
                  <a:pt x="394" y="208"/>
                </a:lnTo>
                <a:lnTo>
                  <a:pt x="410" y="217"/>
                </a:lnTo>
                <a:lnTo>
                  <a:pt x="425" y="217"/>
                </a:lnTo>
                <a:lnTo>
                  <a:pt x="432" y="210"/>
                </a:lnTo>
                <a:lnTo>
                  <a:pt x="442" y="222"/>
                </a:lnTo>
                <a:lnTo>
                  <a:pt x="450" y="234"/>
                </a:lnTo>
                <a:lnTo>
                  <a:pt x="459" y="242"/>
                </a:lnTo>
                <a:lnTo>
                  <a:pt x="465" y="252"/>
                </a:lnTo>
                <a:lnTo>
                  <a:pt x="472" y="257"/>
                </a:lnTo>
                <a:lnTo>
                  <a:pt x="484" y="262"/>
                </a:lnTo>
                <a:lnTo>
                  <a:pt x="490" y="267"/>
                </a:lnTo>
                <a:lnTo>
                  <a:pt x="504" y="268"/>
                </a:lnTo>
                <a:lnTo>
                  <a:pt x="510" y="272"/>
                </a:lnTo>
                <a:lnTo>
                  <a:pt x="517" y="277"/>
                </a:lnTo>
                <a:lnTo>
                  <a:pt x="517" y="288"/>
                </a:lnTo>
                <a:lnTo>
                  <a:pt x="524" y="295"/>
                </a:lnTo>
                <a:lnTo>
                  <a:pt x="536" y="295"/>
                </a:lnTo>
                <a:lnTo>
                  <a:pt x="539" y="304"/>
                </a:lnTo>
                <a:lnTo>
                  <a:pt x="544" y="315"/>
                </a:lnTo>
                <a:lnTo>
                  <a:pt x="539" y="324"/>
                </a:lnTo>
                <a:lnTo>
                  <a:pt x="536" y="334"/>
                </a:lnTo>
                <a:lnTo>
                  <a:pt x="534" y="342"/>
                </a:lnTo>
                <a:lnTo>
                  <a:pt x="537" y="354"/>
                </a:lnTo>
                <a:lnTo>
                  <a:pt x="544" y="362"/>
                </a:lnTo>
                <a:lnTo>
                  <a:pt x="551" y="367"/>
                </a:lnTo>
                <a:lnTo>
                  <a:pt x="559" y="379"/>
                </a:lnTo>
                <a:lnTo>
                  <a:pt x="571" y="379"/>
                </a:lnTo>
                <a:lnTo>
                  <a:pt x="579" y="379"/>
                </a:lnTo>
                <a:lnTo>
                  <a:pt x="592" y="388"/>
                </a:lnTo>
                <a:lnTo>
                  <a:pt x="602" y="397"/>
                </a:lnTo>
                <a:lnTo>
                  <a:pt x="611" y="404"/>
                </a:lnTo>
                <a:lnTo>
                  <a:pt x="616" y="412"/>
                </a:lnTo>
                <a:lnTo>
                  <a:pt x="624" y="417"/>
                </a:lnTo>
                <a:lnTo>
                  <a:pt x="632" y="422"/>
                </a:lnTo>
                <a:lnTo>
                  <a:pt x="642" y="422"/>
                </a:lnTo>
                <a:lnTo>
                  <a:pt x="651" y="422"/>
                </a:lnTo>
                <a:lnTo>
                  <a:pt x="656" y="429"/>
                </a:lnTo>
                <a:lnTo>
                  <a:pt x="671" y="432"/>
                </a:lnTo>
                <a:lnTo>
                  <a:pt x="678" y="434"/>
                </a:lnTo>
                <a:lnTo>
                  <a:pt x="679" y="442"/>
                </a:lnTo>
                <a:lnTo>
                  <a:pt x="674" y="449"/>
                </a:lnTo>
                <a:lnTo>
                  <a:pt x="676" y="461"/>
                </a:lnTo>
                <a:lnTo>
                  <a:pt x="687" y="462"/>
                </a:lnTo>
                <a:lnTo>
                  <a:pt x="696" y="470"/>
                </a:lnTo>
                <a:lnTo>
                  <a:pt x="711" y="474"/>
                </a:lnTo>
                <a:lnTo>
                  <a:pt x="714" y="481"/>
                </a:lnTo>
                <a:lnTo>
                  <a:pt x="719" y="494"/>
                </a:lnTo>
                <a:lnTo>
                  <a:pt x="726" y="506"/>
                </a:lnTo>
                <a:lnTo>
                  <a:pt x="727" y="512"/>
                </a:lnTo>
                <a:lnTo>
                  <a:pt x="727" y="522"/>
                </a:lnTo>
                <a:lnTo>
                  <a:pt x="738" y="526"/>
                </a:lnTo>
                <a:lnTo>
                  <a:pt x="854" y="526"/>
                </a:lnTo>
                <a:lnTo>
                  <a:pt x="861" y="536"/>
                </a:lnTo>
                <a:lnTo>
                  <a:pt x="861" y="544"/>
                </a:lnTo>
                <a:lnTo>
                  <a:pt x="854" y="554"/>
                </a:lnTo>
                <a:lnTo>
                  <a:pt x="846" y="562"/>
                </a:lnTo>
                <a:lnTo>
                  <a:pt x="839" y="566"/>
                </a:lnTo>
                <a:lnTo>
                  <a:pt x="833" y="574"/>
                </a:lnTo>
                <a:lnTo>
                  <a:pt x="827" y="579"/>
                </a:lnTo>
                <a:lnTo>
                  <a:pt x="831" y="596"/>
                </a:lnTo>
                <a:lnTo>
                  <a:pt x="827" y="614"/>
                </a:lnTo>
                <a:lnTo>
                  <a:pt x="819" y="619"/>
                </a:lnTo>
                <a:lnTo>
                  <a:pt x="802" y="628"/>
                </a:lnTo>
                <a:lnTo>
                  <a:pt x="796" y="637"/>
                </a:lnTo>
                <a:lnTo>
                  <a:pt x="794" y="648"/>
                </a:lnTo>
                <a:lnTo>
                  <a:pt x="791" y="661"/>
                </a:lnTo>
                <a:lnTo>
                  <a:pt x="787" y="668"/>
                </a:lnTo>
                <a:lnTo>
                  <a:pt x="779" y="677"/>
                </a:lnTo>
                <a:lnTo>
                  <a:pt x="776" y="689"/>
                </a:lnTo>
                <a:lnTo>
                  <a:pt x="762" y="689"/>
                </a:lnTo>
                <a:lnTo>
                  <a:pt x="718" y="703"/>
                </a:lnTo>
                <a:lnTo>
                  <a:pt x="706" y="701"/>
                </a:lnTo>
                <a:lnTo>
                  <a:pt x="692" y="694"/>
                </a:lnTo>
                <a:lnTo>
                  <a:pt x="649" y="709"/>
                </a:lnTo>
                <a:lnTo>
                  <a:pt x="638" y="716"/>
                </a:lnTo>
                <a:lnTo>
                  <a:pt x="632" y="724"/>
                </a:lnTo>
                <a:lnTo>
                  <a:pt x="629" y="736"/>
                </a:lnTo>
                <a:lnTo>
                  <a:pt x="629" y="748"/>
                </a:lnTo>
                <a:lnTo>
                  <a:pt x="634" y="756"/>
                </a:lnTo>
                <a:lnTo>
                  <a:pt x="644" y="777"/>
                </a:lnTo>
                <a:lnTo>
                  <a:pt x="642" y="784"/>
                </a:lnTo>
                <a:lnTo>
                  <a:pt x="634" y="794"/>
                </a:lnTo>
                <a:lnTo>
                  <a:pt x="629" y="803"/>
                </a:lnTo>
                <a:lnTo>
                  <a:pt x="624" y="811"/>
                </a:lnTo>
                <a:lnTo>
                  <a:pt x="619" y="819"/>
                </a:lnTo>
                <a:lnTo>
                  <a:pt x="616" y="831"/>
                </a:lnTo>
                <a:lnTo>
                  <a:pt x="619" y="844"/>
                </a:lnTo>
                <a:lnTo>
                  <a:pt x="619" y="853"/>
                </a:lnTo>
                <a:lnTo>
                  <a:pt x="616" y="863"/>
                </a:lnTo>
                <a:lnTo>
                  <a:pt x="609" y="873"/>
                </a:lnTo>
                <a:lnTo>
                  <a:pt x="607" y="884"/>
                </a:lnTo>
                <a:lnTo>
                  <a:pt x="594" y="898"/>
                </a:lnTo>
                <a:lnTo>
                  <a:pt x="587" y="903"/>
                </a:lnTo>
                <a:lnTo>
                  <a:pt x="574" y="926"/>
                </a:lnTo>
                <a:lnTo>
                  <a:pt x="569" y="971"/>
                </a:lnTo>
                <a:lnTo>
                  <a:pt x="565" y="983"/>
                </a:lnTo>
                <a:lnTo>
                  <a:pt x="571" y="991"/>
                </a:lnTo>
                <a:lnTo>
                  <a:pt x="571" y="1003"/>
                </a:lnTo>
                <a:lnTo>
                  <a:pt x="576" y="1008"/>
                </a:lnTo>
                <a:lnTo>
                  <a:pt x="579" y="1021"/>
                </a:lnTo>
                <a:lnTo>
                  <a:pt x="584" y="1030"/>
                </a:lnTo>
                <a:lnTo>
                  <a:pt x="587" y="1038"/>
                </a:lnTo>
                <a:lnTo>
                  <a:pt x="609" y="1050"/>
                </a:lnTo>
                <a:lnTo>
                  <a:pt x="619" y="1051"/>
                </a:lnTo>
                <a:lnTo>
                  <a:pt x="629" y="1051"/>
                </a:lnTo>
                <a:lnTo>
                  <a:pt x="644" y="1053"/>
                </a:lnTo>
                <a:lnTo>
                  <a:pt x="665" y="1061"/>
                </a:lnTo>
                <a:lnTo>
                  <a:pt x="691" y="1063"/>
                </a:lnTo>
                <a:lnTo>
                  <a:pt x="698" y="1066"/>
                </a:lnTo>
                <a:lnTo>
                  <a:pt x="707" y="1077"/>
                </a:lnTo>
                <a:lnTo>
                  <a:pt x="714" y="1085"/>
                </a:lnTo>
                <a:lnTo>
                  <a:pt x="722" y="1086"/>
                </a:lnTo>
                <a:lnTo>
                  <a:pt x="722" y="1099"/>
                </a:lnTo>
                <a:lnTo>
                  <a:pt x="722" y="1108"/>
                </a:lnTo>
                <a:lnTo>
                  <a:pt x="722" y="1118"/>
                </a:lnTo>
                <a:lnTo>
                  <a:pt x="719" y="1143"/>
                </a:lnTo>
                <a:lnTo>
                  <a:pt x="718" y="1150"/>
                </a:lnTo>
                <a:lnTo>
                  <a:pt x="714" y="1157"/>
                </a:lnTo>
                <a:lnTo>
                  <a:pt x="522" y="1160"/>
                </a:lnTo>
                <a:lnTo>
                  <a:pt x="514" y="1150"/>
                </a:lnTo>
                <a:lnTo>
                  <a:pt x="499" y="1145"/>
                </a:lnTo>
                <a:lnTo>
                  <a:pt x="490" y="1145"/>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0" name="Freeform 9"/>
          <p:cNvSpPr>
            <a:spLocks/>
          </p:cNvSpPr>
          <p:nvPr/>
        </p:nvSpPr>
        <p:spPr bwMode="auto">
          <a:xfrm>
            <a:off x="769585" y="2385289"/>
            <a:ext cx="1766003" cy="782682"/>
          </a:xfrm>
          <a:custGeom>
            <a:avLst/>
            <a:gdLst/>
            <a:ahLst/>
            <a:cxnLst>
              <a:cxn ang="0">
                <a:pos x="1196" y="309"/>
              </a:cxn>
              <a:cxn ang="0">
                <a:pos x="1117" y="319"/>
              </a:cxn>
              <a:cxn ang="0">
                <a:pos x="1088" y="274"/>
              </a:cxn>
              <a:cxn ang="0">
                <a:pos x="1069" y="257"/>
              </a:cxn>
              <a:cxn ang="0">
                <a:pos x="1069" y="227"/>
              </a:cxn>
              <a:cxn ang="0">
                <a:pos x="1037" y="242"/>
              </a:cxn>
              <a:cxn ang="0">
                <a:pos x="1002" y="272"/>
              </a:cxn>
              <a:cxn ang="0">
                <a:pos x="969" y="286"/>
              </a:cxn>
              <a:cxn ang="0">
                <a:pos x="937" y="286"/>
              </a:cxn>
              <a:cxn ang="0">
                <a:pos x="892" y="284"/>
              </a:cxn>
              <a:cxn ang="0">
                <a:pos x="862" y="274"/>
              </a:cxn>
              <a:cxn ang="0">
                <a:pos x="846" y="259"/>
              </a:cxn>
              <a:cxn ang="0">
                <a:pos x="809" y="264"/>
              </a:cxn>
              <a:cxn ang="0">
                <a:pos x="787" y="247"/>
              </a:cxn>
              <a:cxn ang="0">
                <a:pos x="755" y="259"/>
              </a:cxn>
              <a:cxn ang="0">
                <a:pos x="726" y="247"/>
              </a:cxn>
              <a:cxn ang="0">
                <a:pos x="684" y="229"/>
              </a:cxn>
              <a:cxn ang="0">
                <a:pos x="640" y="239"/>
              </a:cxn>
              <a:cxn ang="0">
                <a:pos x="597" y="234"/>
              </a:cxn>
              <a:cxn ang="0">
                <a:pos x="559" y="232"/>
              </a:cxn>
              <a:cxn ang="0">
                <a:pos x="530" y="224"/>
              </a:cxn>
              <a:cxn ang="0">
                <a:pos x="494" y="219"/>
              </a:cxn>
              <a:cxn ang="0">
                <a:pos x="452" y="204"/>
              </a:cxn>
              <a:cxn ang="0">
                <a:pos x="428" y="184"/>
              </a:cxn>
              <a:cxn ang="0">
                <a:pos x="407" y="165"/>
              </a:cxn>
              <a:cxn ang="0">
                <a:pos x="365" y="144"/>
              </a:cxn>
              <a:cxn ang="0">
                <a:pos x="340" y="132"/>
              </a:cxn>
              <a:cxn ang="0">
                <a:pos x="315" y="139"/>
              </a:cxn>
              <a:cxn ang="0">
                <a:pos x="279" y="113"/>
              </a:cxn>
              <a:cxn ang="0">
                <a:pos x="257" y="108"/>
              </a:cxn>
              <a:cxn ang="0">
                <a:pos x="105" y="15"/>
              </a:cxn>
              <a:cxn ang="0">
                <a:pos x="79" y="5"/>
              </a:cxn>
              <a:cxn ang="0">
                <a:pos x="21" y="0"/>
              </a:cxn>
              <a:cxn ang="0">
                <a:pos x="43" y="35"/>
              </a:cxn>
              <a:cxn ang="0">
                <a:pos x="65" y="68"/>
              </a:cxn>
              <a:cxn ang="0">
                <a:pos x="53" y="97"/>
              </a:cxn>
              <a:cxn ang="0">
                <a:pos x="52" y="125"/>
              </a:cxn>
              <a:cxn ang="0">
                <a:pos x="46" y="155"/>
              </a:cxn>
              <a:cxn ang="0">
                <a:pos x="37" y="185"/>
              </a:cxn>
              <a:cxn ang="0">
                <a:pos x="0" y="193"/>
              </a:cxn>
              <a:cxn ang="0">
                <a:pos x="28" y="227"/>
              </a:cxn>
              <a:cxn ang="0">
                <a:pos x="41" y="257"/>
              </a:cxn>
              <a:cxn ang="0">
                <a:pos x="35" y="286"/>
              </a:cxn>
              <a:cxn ang="0">
                <a:pos x="43" y="312"/>
              </a:cxn>
              <a:cxn ang="0">
                <a:pos x="28" y="344"/>
              </a:cxn>
              <a:cxn ang="0">
                <a:pos x="46" y="376"/>
              </a:cxn>
              <a:cxn ang="0">
                <a:pos x="57" y="401"/>
              </a:cxn>
              <a:cxn ang="0">
                <a:pos x="65" y="429"/>
              </a:cxn>
              <a:cxn ang="0">
                <a:pos x="68" y="461"/>
              </a:cxn>
              <a:cxn ang="0">
                <a:pos x="827" y="499"/>
              </a:cxn>
              <a:cxn ang="0">
                <a:pos x="1168" y="513"/>
              </a:cxn>
              <a:cxn ang="0">
                <a:pos x="1188" y="334"/>
              </a:cxn>
            </a:cxnLst>
            <a:rect l="0" t="0" r="r" b="b"/>
            <a:pathLst>
              <a:path w="1197" h="514">
                <a:moveTo>
                  <a:pt x="1188" y="334"/>
                </a:moveTo>
                <a:lnTo>
                  <a:pt x="1188" y="327"/>
                </a:lnTo>
                <a:lnTo>
                  <a:pt x="1196" y="309"/>
                </a:lnTo>
                <a:lnTo>
                  <a:pt x="1177" y="304"/>
                </a:lnTo>
                <a:lnTo>
                  <a:pt x="1159" y="304"/>
                </a:lnTo>
                <a:lnTo>
                  <a:pt x="1117" y="319"/>
                </a:lnTo>
                <a:lnTo>
                  <a:pt x="1109" y="300"/>
                </a:lnTo>
                <a:lnTo>
                  <a:pt x="1099" y="284"/>
                </a:lnTo>
                <a:lnTo>
                  <a:pt x="1088" y="274"/>
                </a:lnTo>
                <a:lnTo>
                  <a:pt x="1081" y="271"/>
                </a:lnTo>
                <a:lnTo>
                  <a:pt x="1075" y="264"/>
                </a:lnTo>
                <a:lnTo>
                  <a:pt x="1069" y="257"/>
                </a:lnTo>
                <a:lnTo>
                  <a:pt x="1061" y="252"/>
                </a:lnTo>
                <a:lnTo>
                  <a:pt x="1059" y="232"/>
                </a:lnTo>
                <a:lnTo>
                  <a:pt x="1069" y="227"/>
                </a:lnTo>
                <a:lnTo>
                  <a:pt x="1059" y="232"/>
                </a:lnTo>
                <a:lnTo>
                  <a:pt x="1046" y="232"/>
                </a:lnTo>
                <a:lnTo>
                  <a:pt x="1037" y="242"/>
                </a:lnTo>
                <a:lnTo>
                  <a:pt x="1029" y="247"/>
                </a:lnTo>
                <a:lnTo>
                  <a:pt x="1021" y="259"/>
                </a:lnTo>
                <a:lnTo>
                  <a:pt x="1002" y="272"/>
                </a:lnTo>
                <a:lnTo>
                  <a:pt x="989" y="284"/>
                </a:lnTo>
                <a:lnTo>
                  <a:pt x="981" y="286"/>
                </a:lnTo>
                <a:lnTo>
                  <a:pt x="969" y="286"/>
                </a:lnTo>
                <a:lnTo>
                  <a:pt x="959" y="284"/>
                </a:lnTo>
                <a:lnTo>
                  <a:pt x="949" y="284"/>
                </a:lnTo>
                <a:lnTo>
                  <a:pt x="937" y="286"/>
                </a:lnTo>
                <a:lnTo>
                  <a:pt x="924" y="286"/>
                </a:lnTo>
                <a:lnTo>
                  <a:pt x="915" y="284"/>
                </a:lnTo>
                <a:lnTo>
                  <a:pt x="892" y="284"/>
                </a:lnTo>
                <a:lnTo>
                  <a:pt x="882" y="284"/>
                </a:lnTo>
                <a:lnTo>
                  <a:pt x="875" y="280"/>
                </a:lnTo>
                <a:lnTo>
                  <a:pt x="862" y="274"/>
                </a:lnTo>
                <a:lnTo>
                  <a:pt x="855" y="272"/>
                </a:lnTo>
                <a:lnTo>
                  <a:pt x="855" y="259"/>
                </a:lnTo>
                <a:lnTo>
                  <a:pt x="846" y="259"/>
                </a:lnTo>
                <a:lnTo>
                  <a:pt x="837" y="264"/>
                </a:lnTo>
                <a:lnTo>
                  <a:pt x="827" y="264"/>
                </a:lnTo>
                <a:lnTo>
                  <a:pt x="809" y="264"/>
                </a:lnTo>
                <a:lnTo>
                  <a:pt x="802" y="259"/>
                </a:lnTo>
                <a:lnTo>
                  <a:pt x="794" y="252"/>
                </a:lnTo>
                <a:lnTo>
                  <a:pt x="787" y="247"/>
                </a:lnTo>
                <a:lnTo>
                  <a:pt x="779" y="247"/>
                </a:lnTo>
                <a:lnTo>
                  <a:pt x="767" y="259"/>
                </a:lnTo>
                <a:lnTo>
                  <a:pt x="755" y="259"/>
                </a:lnTo>
                <a:lnTo>
                  <a:pt x="742" y="257"/>
                </a:lnTo>
                <a:lnTo>
                  <a:pt x="735" y="257"/>
                </a:lnTo>
                <a:lnTo>
                  <a:pt x="726" y="247"/>
                </a:lnTo>
                <a:lnTo>
                  <a:pt x="722" y="242"/>
                </a:lnTo>
                <a:lnTo>
                  <a:pt x="710" y="234"/>
                </a:lnTo>
                <a:lnTo>
                  <a:pt x="684" y="229"/>
                </a:lnTo>
                <a:lnTo>
                  <a:pt x="659" y="232"/>
                </a:lnTo>
                <a:lnTo>
                  <a:pt x="650" y="234"/>
                </a:lnTo>
                <a:lnTo>
                  <a:pt x="640" y="239"/>
                </a:lnTo>
                <a:lnTo>
                  <a:pt x="615" y="239"/>
                </a:lnTo>
                <a:lnTo>
                  <a:pt x="610" y="232"/>
                </a:lnTo>
                <a:lnTo>
                  <a:pt x="597" y="234"/>
                </a:lnTo>
                <a:lnTo>
                  <a:pt x="580" y="234"/>
                </a:lnTo>
                <a:lnTo>
                  <a:pt x="572" y="232"/>
                </a:lnTo>
                <a:lnTo>
                  <a:pt x="559" y="232"/>
                </a:lnTo>
                <a:lnTo>
                  <a:pt x="550" y="229"/>
                </a:lnTo>
                <a:lnTo>
                  <a:pt x="535" y="229"/>
                </a:lnTo>
                <a:lnTo>
                  <a:pt x="530" y="224"/>
                </a:lnTo>
                <a:lnTo>
                  <a:pt x="522" y="224"/>
                </a:lnTo>
                <a:lnTo>
                  <a:pt x="499" y="222"/>
                </a:lnTo>
                <a:lnTo>
                  <a:pt x="494" y="219"/>
                </a:lnTo>
                <a:lnTo>
                  <a:pt x="480" y="215"/>
                </a:lnTo>
                <a:lnTo>
                  <a:pt x="473" y="215"/>
                </a:lnTo>
                <a:lnTo>
                  <a:pt x="452" y="204"/>
                </a:lnTo>
                <a:lnTo>
                  <a:pt x="442" y="199"/>
                </a:lnTo>
                <a:lnTo>
                  <a:pt x="432" y="193"/>
                </a:lnTo>
                <a:lnTo>
                  <a:pt x="428" y="184"/>
                </a:lnTo>
                <a:lnTo>
                  <a:pt x="422" y="172"/>
                </a:lnTo>
                <a:lnTo>
                  <a:pt x="412" y="172"/>
                </a:lnTo>
                <a:lnTo>
                  <a:pt x="407" y="165"/>
                </a:lnTo>
                <a:lnTo>
                  <a:pt x="387" y="155"/>
                </a:lnTo>
                <a:lnTo>
                  <a:pt x="377" y="147"/>
                </a:lnTo>
                <a:lnTo>
                  <a:pt x="365" y="144"/>
                </a:lnTo>
                <a:lnTo>
                  <a:pt x="355" y="139"/>
                </a:lnTo>
                <a:lnTo>
                  <a:pt x="350" y="139"/>
                </a:lnTo>
                <a:lnTo>
                  <a:pt x="340" y="132"/>
                </a:lnTo>
                <a:lnTo>
                  <a:pt x="332" y="132"/>
                </a:lnTo>
                <a:lnTo>
                  <a:pt x="322" y="139"/>
                </a:lnTo>
                <a:lnTo>
                  <a:pt x="315" y="139"/>
                </a:lnTo>
                <a:lnTo>
                  <a:pt x="305" y="132"/>
                </a:lnTo>
                <a:lnTo>
                  <a:pt x="302" y="124"/>
                </a:lnTo>
                <a:lnTo>
                  <a:pt x="279" y="113"/>
                </a:lnTo>
                <a:lnTo>
                  <a:pt x="272" y="108"/>
                </a:lnTo>
                <a:lnTo>
                  <a:pt x="262" y="105"/>
                </a:lnTo>
                <a:lnTo>
                  <a:pt x="257" y="108"/>
                </a:lnTo>
                <a:lnTo>
                  <a:pt x="247" y="105"/>
                </a:lnTo>
                <a:lnTo>
                  <a:pt x="115" y="15"/>
                </a:lnTo>
                <a:lnTo>
                  <a:pt x="105" y="15"/>
                </a:lnTo>
                <a:lnTo>
                  <a:pt x="93" y="15"/>
                </a:lnTo>
                <a:lnTo>
                  <a:pt x="90" y="6"/>
                </a:lnTo>
                <a:lnTo>
                  <a:pt x="79" y="5"/>
                </a:lnTo>
                <a:lnTo>
                  <a:pt x="63" y="1"/>
                </a:lnTo>
                <a:lnTo>
                  <a:pt x="41" y="5"/>
                </a:lnTo>
                <a:lnTo>
                  <a:pt x="21" y="0"/>
                </a:lnTo>
                <a:lnTo>
                  <a:pt x="26" y="10"/>
                </a:lnTo>
                <a:lnTo>
                  <a:pt x="28" y="25"/>
                </a:lnTo>
                <a:lnTo>
                  <a:pt x="43" y="35"/>
                </a:lnTo>
                <a:lnTo>
                  <a:pt x="53" y="48"/>
                </a:lnTo>
                <a:lnTo>
                  <a:pt x="63" y="59"/>
                </a:lnTo>
                <a:lnTo>
                  <a:pt x="65" y="68"/>
                </a:lnTo>
                <a:lnTo>
                  <a:pt x="59" y="79"/>
                </a:lnTo>
                <a:lnTo>
                  <a:pt x="52" y="82"/>
                </a:lnTo>
                <a:lnTo>
                  <a:pt x="53" y="97"/>
                </a:lnTo>
                <a:lnTo>
                  <a:pt x="57" y="108"/>
                </a:lnTo>
                <a:lnTo>
                  <a:pt x="55" y="117"/>
                </a:lnTo>
                <a:lnTo>
                  <a:pt x="52" y="125"/>
                </a:lnTo>
                <a:lnTo>
                  <a:pt x="45" y="132"/>
                </a:lnTo>
                <a:lnTo>
                  <a:pt x="41" y="139"/>
                </a:lnTo>
                <a:lnTo>
                  <a:pt x="46" y="155"/>
                </a:lnTo>
                <a:lnTo>
                  <a:pt x="45" y="165"/>
                </a:lnTo>
                <a:lnTo>
                  <a:pt x="43" y="173"/>
                </a:lnTo>
                <a:lnTo>
                  <a:pt x="37" y="185"/>
                </a:lnTo>
                <a:lnTo>
                  <a:pt x="28" y="189"/>
                </a:lnTo>
                <a:lnTo>
                  <a:pt x="19" y="199"/>
                </a:lnTo>
                <a:lnTo>
                  <a:pt x="0" y="193"/>
                </a:lnTo>
                <a:lnTo>
                  <a:pt x="6" y="212"/>
                </a:lnTo>
                <a:lnTo>
                  <a:pt x="25" y="219"/>
                </a:lnTo>
                <a:lnTo>
                  <a:pt x="28" y="227"/>
                </a:lnTo>
                <a:lnTo>
                  <a:pt x="28" y="239"/>
                </a:lnTo>
                <a:lnTo>
                  <a:pt x="35" y="247"/>
                </a:lnTo>
                <a:lnTo>
                  <a:pt x="41" y="257"/>
                </a:lnTo>
                <a:lnTo>
                  <a:pt x="45" y="264"/>
                </a:lnTo>
                <a:lnTo>
                  <a:pt x="41" y="272"/>
                </a:lnTo>
                <a:lnTo>
                  <a:pt x="35" y="286"/>
                </a:lnTo>
                <a:lnTo>
                  <a:pt x="37" y="296"/>
                </a:lnTo>
                <a:lnTo>
                  <a:pt x="41" y="304"/>
                </a:lnTo>
                <a:lnTo>
                  <a:pt x="43" y="312"/>
                </a:lnTo>
                <a:lnTo>
                  <a:pt x="28" y="326"/>
                </a:lnTo>
                <a:lnTo>
                  <a:pt x="35" y="336"/>
                </a:lnTo>
                <a:lnTo>
                  <a:pt x="28" y="344"/>
                </a:lnTo>
                <a:lnTo>
                  <a:pt x="30" y="352"/>
                </a:lnTo>
                <a:lnTo>
                  <a:pt x="35" y="366"/>
                </a:lnTo>
                <a:lnTo>
                  <a:pt x="46" y="376"/>
                </a:lnTo>
                <a:lnTo>
                  <a:pt x="41" y="381"/>
                </a:lnTo>
                <a:lnTo>
                  <a:pt x="46" y="398"/>
                </a:lnTo>
                <a:lnTo>
                  <a:pt x="57" y="401"/>
                </a:lnTo>
                <a:lnTo>
                  <a:pt x="63" y="411"/>
                </a:lnTo>
                <a:lnTo>
                  <a:pt x="65" y="421"/>
                </a:lnTo>
                <a:lnTo>
                  <a:pt x="65" y="429"/>
                </a:lnTo>
                <a:lnTo>
                  <a:pt x="59" y="441"/>
                </a:lnTo>
                <a:lnTo>
                  <a:pt x="68" y="451"/>
                </a:lnTo>
                <a:lnTo>
                  <a:pt x="68" y="461"/>
                </a:lnTo>
                <a:lnTo>
                  <a:pt x="315" y="476"/>
                </a:lnTo>
                <a:lnTo>
                  <a:pt x="821" y="499"/>
                </a:lnTo>
                <a:lnTo>
                  <a:pt x="827" y="499"/>
                </a:lnTo>
                <a:lnTo>
                  <a:pt x="1021" y="508"/>
                </a:lnTo>
                <a:lnTo>
                  <a:pt x="1037" y="508"/>
                </a:lnTo>
                <a:lnTo>
                  <a:pt x="1168" y="513"/>
                </a:lnTo>
                <a:lnTo>
                  <a:pt x="1169" y="425"/>
                </a:lnTo>
                <a:lnTo>
                  <a:pt x="1174" y="334"/>
                </a:lnTo>
                <a:lnTo>
                  <a:pt x="1188" y="334"/>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1" name="Freeform 10"/>
          <p:cNvSpPr>
            <a:spLocks/>
          </p:cNvSpPr>
          <p:nvPr/>
        </p:nvSpPr>
        <p:spPr bwMode="auto">
          <a:xfrm>
            <a:off x="2565094" y="5662199"/>
            <a:ext cx="554734" cy="706546"/>
          </a:xfrm>
          <a:custGeom>
            <a:avLst/>
            <a:gdLst/>
            <a:ahLst/>
            <a:cxnLst>
              <a:cxn ang="0">
                <a:pos x="0" y="216"/>
              </a:cxn>
              <a:cxn ang="0">
                <a:pos x="6" y="183"/>
              </a:cxn>
              <a:cxn ang="0">
                <a:pos x="17" y="169"/>
              </a:cxn>
              <a:cxn ang="0">
                <a:pos x="35" y="159"/>
              </a:cxn>
              <a:cxn ang="0">
                <a:pos x="45" y="154"/>
              </a:cxn>
              <a:cxn ang="0">
                <a:pos x="32" y="134"/>
              </a:cxn>
              <a:cxn ang="0">
                <a:pos x="38" y="119"/>
              </a:cxn>
              <a:cxn ang="0">
                <a:pos x="63" y="105"/>
              </a:cxn>
              <a:cxn ang="0">
                <a:pos x="90" y="102"/>
              </a:cxn>
              <a:cxn ang="0">
                <a:pos x="100" y="102"/>
              </a:cxn>
              <a:cxn ang="0">
                <a:pos x="120" y="102"/>
              </a:cxn>
              <a:cxn ang="0">
                <a:pos x="140" y="88"/>
              </a:cxn>
              <a:cxn ang="0">
                <a:pos x="160" y="87"/>
              </a:cxn>
              <a:cxn ang="0">
                <a:pos x="171" y="75"/>
              </a:cxn>
              <a:cxn ang="0">
                <a:pos x="182" y="61"/>
              </a:cxn>
              <a:cxn ang="0">
                <a:pos x="200" y="65"/>
              </a:cxn>
              <a:cxn ang="0">
                <a:pos x="236" y="61"/>
              </a:cxn>
              <a:cxn ang="0">
                <a:pos x="251" y="67"/>
              </a:cxn>
              <a:cxn ang="0">
                <a:pos x="271" y="75"/>
              </a:cxn>
              <a:cxn ang="0">
                <a:pos x="288" y="81"/>
              </a:cxn>
              <a:cxn ang="0">
                <a:pos x="315" y="81"/>
              </a:cxn>
              <a:cxn ang="0">
                <a:pos x="321" y="61"/>
              </a:cxn>
              <a:cxn ang="0">
                <a:pos x="320" y="43"/>
              </a:cxn>
              <a:cxn ang="0">
                <a:pos x="328" y="26"/>
              </a:cxn>
              <a:cxn ang="0">
                <a:pos x="341" y="6"/>
              </a:cxn>
              <a:cxn ang="0">
                <a:pos x="356" y="0"/>
              </a:cxn>
              <a:cxn ang="0">
                <a:pos x="375" y="0"/>
              </a:cxn>
              <a:cxn ang="0">
                <a:pos x="365" y="354"/>
              </a:cxn>
              <a:cxn ang="0">
                <a:pos x="348" y="463"/>
              </a:cxn>
              <a:cxn ang="0">
                <a:pos x="308" y="456"/>
              </a:cxn>
              <a:cxn ang="0">
                <a:pos x="276" y="433"/>
              </a:cxn>
              <a:cxn ang="0">
                <a:pos x="253" y="438"/>
              </a:cxn>
              <a:cxn ang="0">
                <a:pos x="223" y="438"/>
              </a:cxn>
              <a:cxn ang="0">
                <a:pos x="160" y="411"/>
              </a:cxn>
              <a:cxn ang="0">
                <a:pos x="97" y="398"/>
              </a:cxn>
              <a:cxn ang="0">
                <a:pos x="63" y="384"/>
              </a:cxn>
              <a:cxn ang="0">
                <a:pos x="32" y="364"/>
              </a:cxn>
              <a:cxn ang="0">
                <a:pos x="8" y="331"/>
              </a:cxn>
              <a:cxn ang="0">
                <a:pos x="17" y="289"/>
              </a:cxn>
              <a:cxn ang="0">
                <a:pos x="18" y="259"/>
              </a:cxn>
              <a:cxn ang="0">
                <a:pos x="13" y="242"/>
              </a:cxn>
            </a:cxnLst>
            <a:rect l="0" t="0" r="r" b="b"/>
            <a:pathLst>
              <a:path w="376" h="464">
                <a:moveTo>
                  <a:pt x="13" y="242"/>
                </a:moveTo>
                <a:lnTo>
                  <a:pt x="0" y="216"/>
                </a:lnTo>
                <a:lnTo>
                  <a:pt x="0" y="199"/>
                </a:lnTo>
                <a:lnTo>
                  <a:pt x="6" y="183"/>
                </a:lnTo>
                <a:lnTo>
                  <a:pt x="8" y="177"/>
                </a:lnTo>
                <a:lnTo>
                  <a:pt x="17" y="169"/>
                </a:lnTo>
                <a:lnTo>
                  <a:pt x="30" y="167"/>
                </a:lnTo>
                <a:lnTo>
                  <a:pt x="35" y="159"/>
                </a:lnTo>
                <a:lnTo>
                  <a:pt x="45" y="163"/>
                </a:lnTo>
                <a:lnTo>
                  <a:pt x="45" y="154"/>
                </a:lnTo>
                <a:lnTo>
                  <a:pt x="43" y="143"/>
                </a:lnTo>
                <a:lnTo>
                  <a:pt x="32" y="134"/>
                </a:lnTo>
                <a:lnTo>
                  <a:pt x="38" y="130"/>
                </a:lnTo>
                <a:lnTo>
                  <a:pt x="38" y="119"/>
                </a:lnTo>
                <a:lnTo>
                  <a:pt x="52" y="110"/>
                </a:lnTo>
                <a:lnTo>
                  <a:pt x="63" y="105"/>
                </a:lnTo>
                <a:lnTo>
                  <a:pt x="70" y="95"/>
                </a:lnTo>
                <a:lnTo>
                  <a:pt x="90" y="102"/>
                </a:lnTo>
                <a:lnTo>
                  <a:pt x="95" y="107"/>
                </a:lnTo>
                <a:lnTo>
                  <a:pt x="100" y="102"/>
                </a:lnTo>
                <a:lnTo>
                  <a:pt x="110" y="102"/>
                </a:lnTo>
                <a:lnTo>
                  <a:pt x="120" y="102"/>
                </a:lnTo>
                <a:lnTo>
                  <a:pt x="131" y="95"/>
                </a:lnTo>
                <a:lnTo>
                  <a:pt x="140" y="88"/>
                </a:lnTo>
                <a:lnTo>
                  <a:pt x="148" y="87"/>
                </a:lnTo>
                <a:lnTo>
                  <a:pt x="160" y="87"/>
                </a:lnTo>
                <a:lnTo>
                  <a:pt x="162" y="81"/>
                </a:lnTo>
                <a:lnTo>
                  <a:pt x="171" y="75"/>
                </a:lnTo>
                <a:lnTo>
                  <a:pt x="178" y="68"/>
                </a:lnTo>
                <a:lnTo>
                  <a:pt x="182" y="61"/>
                </a:lnTo>
                <a:lnTo>
                  <a:pt x="190" y="61"/>
                </a:lnTo>
                <a:lnTo>
                  <a:pt x="200" y="65"/>
                </a:lnTo>
                <a:lnTo>
                  <a:pt x="218" y="59"/>
                </a:lnTo>
                <a:lnTo>
                  <a:pt x="236" y="61"/>
                </a:lnTo>
                <a:lnTo>
                  <a:pt x="243" y="68"/>
                </a:lnTo>
                <a:lnTo>
                  <a:pt x="251" y="67"/>
                </a:lnTo>
                <a:lnTo>
                  <a:pt x="263" y="72"/>
                </a:lnTo>
                <a:lnTo>
                  <a:pt x="271" y="75"/>
                </a:lnTo>
                <a:lnTo>
                  <a:pt x="280" y="79"/>
                </a:lnTo>
                <a:lnTo>
                  <a:pt x="288" y="81"/>
                </a:lnTo>
                <a:lnTo>
                  <a:pt x="302" y="87"/>
                </a:lnTo>
                <a:lnTo>
                  <a:pt x="315" y="81"/>
                </a:lnTo>
                <a:lnTo>
                  <a:pt x="320" y="68"/>
                </a:lnTo>
                <a:lnTo>
                  <a:pt x="321" y="61"/>
                </a:lnTo>
                <a:lnTo>
                  <a:pt x="321" y="52"/>
                </a:lnTo>
                <a:lnTo>
                  <a:pt x="320" y="43"/>
                </a:lnTo>
                <a:lnTo>
                  <a:pt x="327" y="39"/>
                </a:lnTo>
                <a:lnTo>
                  <a:pt x="328" y="26"/>
                </a:lnTo>
                <a:lnTo>
                  <a:pt x="340" y="17"/>
                </a:lnTo>
                <a:lnTo>
                  <a:pt x="341" y="6"/>
                </a:lnTo>
                <a:lnTo>
                  <a:pt x="348" y="3"/>
                </a:lnTo>
                <a:lnTo>
                  <a:pt x="356" y="0"/>
                </a:lnTo>
                <a:lnTo>
                  <a:pt x="370" y="0"/>
                </a:lnTo>
                <a:lnTo>
                  <a:pt x="375" y="0"/>
                </a:lnTo>
                <a:lnTo>
                  <a:pt x="368" y="216"/>
                </a:lnTo>
                <a:lnTo>
                  <a:pt x="365" y="354"/>
                </a:lnTo>
                <a:lnTo>
                  <a:pt x="363" y="456"/>
                </a:lnTo>
                <a:lnTo>
                  <a:pt x="348" y="463"/>
                </a:lnTo>
                <a:lnTo>
                  <a:pt x="330" y="463"/>
                </a:lnTo>
                <a:lnTo>
                  <a:pt x="308" y="456"/>
                </a:lnTo>
                <a:lnTo>
                  <a:pt x="293" y="436"/>
                </a:lnTo>
                <a:lnTo>
                  <a:pt x="276" y="433"/>
                </a:lnTo>
                <a:lnTo>
                  <a:pt x="267" y="433"/>
                </a:lnTo>
                <a:lnTo>
                  <a:pt x="253" y="438"/>
                </a:lnTo>
                <a:lnTo>
                  <a:pt x="235" y="441"/>
                </a:lnTo>
                <a:lnTo>
                  <a:pt x="223" y="438"/>
                </a:lnTo>
                <a:lnTo>
                  <a:pt x="211" y="428"/>
                </a:lnTo>
                <a:lnTo>
                  <a:pt x="160" y="411"/>
                </a:lnTo>
                <a:lnTo>
                  <a:pt x="120" y="398"/>
                </a:lnTo>
                <a:lnTo>
                  <a:pt x="97" y="398"/>
                </a:lnTo>
                <a:lnTo>
                  <a:pt x="75" y="389"/>
                </a:lnTo>
                <a:lnTo>
                  <a:pt x="63" y="384"/>
                </a:lnTo>
                <a:lnTo>
                  <a:pt x="48" y="373"/>
                </a:lnTo>
                <a:lnTo>
                  <a:pt x="32" y="364"/>
                </a:lnTo>
                <a:lnTo>
                  <a:pt x="17" y="354"/>
                </a:lnTo>
                <a:lnTo>
                  <a:pt x="8" y="331"/>
                </a:lnTo>
                <a:lnTo>
                  <a:pt x="12" y="314"/>
                </a:lnTo>
                <a:lnTo>
                  <a:pt x="17" y="289"/>
                </a:lnTo>
                <a:lnTo>
                  <a:pt x="18" y="267"/>
                </a:lnTo>
                <a:lnTo>
                  <a:pt x="18" y="259"/>
                </a:lnTo>
                <a:lnTo>
                  <a:pt x="15" y="249"/>
                </a:lnTo>
                <a:lnTo>
                  <a:pt x="13" y="242"/>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2" name="Freeform 11"/>
          <p:cNvSpPr>
            <a:spLocks/>
          </p:cNvSpPr>
          <p:nvPr/>
        </p:nvSpPr>
        <p:spPr bwMode="auto">
          <a:xfrm>
            <a:off x="7094440" y="4858198"/>
            <a:ext cx="666862" cy="855773"/>
          </a:xfrm>
          <a:custGeom>
            <a:avLst/>
            <a:gdLst/>
            <a:ahLst/>
            <a:cxnLst>
              <a:cxn ang="0">
                <a:pos x="12" y="37"/>
              </a:cxn>
              <a:cxn ang="0">
                <a:pos x="15" y="37"/>
              </a:cxn>
              <a:cxn ang="0">
                <a:pos x="25" y="45"/>
              </a:cxn>
              <a:cxn ang="0">
                <a:pos x="37" y="57"/>
              </a:cxn>
              <a:cxn ang="0">
                <a:pos x="45" y="66"/>
              </a:cxn>
              <a:cxn ang="0">
                <a:pos x="53" y="68"/>
              </a:cxn>
              <a:cxn ang="0">
                <a:pos x="65" y="66"/>
              </a:cxn>
              <a:cxn ang="0">
                <a:pos x="80" y="66"/>
              </a:cxn>
              <a:cxn ang="0">
                <a:pos x="90" y="63"/>
              </a:cxn>
              <a:cxn ang="0">
                <a:pos x="95" y="53"/>
              </a:cxn>
              <a:cxn ang="0">
                <a:pos x="100" y="48"/>
              </a:cxn>
              <a:cxn ang="0">
                <a:pos x="115" y="48"/>
              </a:cxn>
              <a:cxn ang="0">
                <a:pos x="124" y="45"/>
              </a:cxn>
              <a:cxn ang="0">
                <a:pos x="138" y="37"/>
              </a:cxn>
              <a:cxn ang="0">
                <a:pos x="148" y="33"/>
              </a:cxn>
              <a:cxn ang="0">
                <a:pos x="162" y="33"/>
              </a:cxn>
              <a:cxn ang="0">
                <a:pos x="171" y="37"/>
              </a:cxn>
              <a:cxn ang="0">
                <a:pos x="191" y="28"/>
              </a:cxn>
              <a:cxn ang="0">
                <a:pos x="220" y="33"/>
              </a:cxn>
              <a:cxn ang="0">
                <a:pos x="229" y="33"/>
              </a:cxn>
              <a:cxn ang="0">
                <a:pos x="236" y="33"/>
              </a:cxn>
              <a:cxn ang="0">
                <a:pos x="241" y="21"/>
              </a:cxn>
              <a:cxn ang="0">
                <a:pos x="241" y="10"/>
              </a:cxn>
              <a:cxn ang="0">
                <a:pos x="248" y="1"/>
              </a:cxn>
              <a:cxn ang="0">
                <a:pos x="253" y="0"/>
              </a:cxn>
              <a:cxn ang="0">
                <a:pos x="258" y="0"/>
              </a:cxn>
              <a:cxn ang="0">
                <a:pos x="260" y="57"/>
              </a:cxn>
              <a:cxn ang="0">
                <a:pos x="256" y="138"/>
              </a:cxn>
              <a:cxn ang="0">
                <a:pos x="339" y="131"/>
              </a:cxn>
              <a:cxn ang="0">
                <a:pos x="341" y="158"/>
              </a:cxn>
              <a:cxn ang="0">
                <a:pos x="354" y="158"/>
              </a:cxn>
              <a:cxn ang="0">
                <a:pos x="356" y="197"/>
              </a:cxn>
              <a:cxn ang="0">
                <a:pos x="371" y="197"/>
              </a:cxn>
              <a:cxn ang="0">
                <a:pos x="371" y="210"/>
              </a:cxn>
              <a:cxn ang="0">
                <a:pos x="386" y="210"/>
              </a:cxn>
              <a:cxn ang="0">
                <a:pos x="386" y="250"/>
              </a:cxn>
              <a:cxn ang="0">
                <a:pos x="428" y="248"/>
              </a:cxn>
              <a:cxn ang="0">
                <a:pos x="432" y="288"/>
              </a:cxn>
              <a:cxn ang="0">
                <a:pos x="451" y="554"/>
              </a:cxn>
              <a:cxn ang="0">
                <a:pos x="195" y="561"/>
              </a:cxn>
              <a:cxn ang="0">
                <a:pos x="183" y="561"/>
              </a:cxn>
              <a:cxn ang="0">
                <a:pos x="180" y="375"/>
              </a:cxn>
              <a:cxn ang="0">
                <a:pos x="95" y="376"/>
              </a:cxn>
              <a:cxn ang="0">
                <a:pos x="93" y="316"/>
              </a:cxn>
              <a:cxn ang="0">
                <a:pos x="93" y="301"/>
              </a:cxn>
              <a:cxn ang="0">
                <a:pos x="46" y="301"/>
              </a:cxn>
              <a:cxn ang="0">
                <a:pos x="8" y="303"/>
              </a:cxn>
              <a:cxn ang="0">
                <a:pos x="0" y="63"/>
              </a:cxn>
              <a:cxn ang="0">
                <a:pos x="8" y="63"/>
              </a:cxn>
              <a:cxn ang="0">
                <a:pos x="8" y="33"/>
              </a:cxn>
              <a:cxn ang="0">
                <a:pos x="12" y="37"/>
              </a:cxn>
            </a:cxnLst>
            <a:rect l="0" t="0" r="r" b="b"/>
            <a:pathLst>
              <a:path w="452" h="562">
                <a:moveTo>
                  <a:pt x="12" y="37"/>
                </a:moveTo>
                <a:lnTo>
                  <a:pt x="15" y="37"/>
                </a:lnTo>
                <a:lnTo>
                  <a:pt x="25" y="45"/>
                </a:lnTo>
                <a:lnTo>
                  <a:pt x="37" y="57"/>
                </a:lnTo>
                <a:lnTo>
                  <a:pt x="45" y="66"/>
                </a:lnTo>
                <a:lnTo>
                  <a:pt x="53" y="68"/>
                </a:lnTo>
                <a:lnTo>
                  <a:pt x="65" y="66"/>
                </a:lnTo>
                <a:lnTo>
                  <a:pt x="80" y="66"/>
                </a:lnTo>
                <a:lnTo>
                  <a:pt x="90" y="63"/>
                </a:lnTo>
                <a:lnTo>
                  <a:pt x="95" y="53"/>
                </a:lnTo>
                <a:lnTo>
                  <a:pt x="100" y="48"/>
                </a:lnTo>
                <a:lnTo>
                  <a:pt x="115" y="48"/>
                </a:lnTo>
                <a:lnTo>
                  <a:pt x="124" y="45"/>
                </a:lnTo>
                <a:lnTo>
                  <a:pt x="138" y="37"/>
                </a:lnTo>
                <a:lnTo>
                  <a:pt x="148" y="33"/>
                </a:lnTo>
                <a:lnTo>
                  <a:pt x="162" y="33"/>
                </a:lnTo>
                <a:lnTo>
                  <a:pt x="171" y="37"/>
                </a:lnTo>
                <a:lnTo>
                  <a:pt x="191" y="28"/>
                </a:lnTo>
                <a:lnTo>
                  <a:pt x="220" y="33"/>
                </a:lnTo>
                <a:lnTo>
                  <a:pt x="229" y="33"/>
                </a:lnTo>
                <a:lnTo>
                  <a:pt x="236" y="33"/>
                </a:lnTo>
                <a:lnTo>
                  <a:pt x="241" y="21"/>
                </a:lnTo>
                <a:lnTo>
                  <a:pt x="241" y="10"/>
                </a:lnTo>
                <a:lnTo>
                  <a:pt x="248" y="1"/>
                </a:lnTo>
                <a:lnTo>
                  <a:pt x="253" y="0"/>
                </a:lnTo>
                <a:lnTo>
                  <a:pt x="258" y="0"/>
                </a:lnTo>
                <a:lnTo>
                  <a:pt x="260" y="57"/>
                </a:lnTo>
                <a:lnTo>
                  <a:pt x="256" y="138"/>
                </a:lnTo>
                <a:lnTo>
                  <a:pt x="339" y="131"/>
                </a:lnTo>
                <a:lnTo>
                  <a:pt x="341" y="158"/>
                </a:lnTo>
                <a:lnTo>
                  <a:pt x="354" y="158"/>
                </a:lnTo>
                <a:lnTo>
                  <a:pt x="356" y="197"/>
                </a:lnTo>
                <a:lnTo>
                  <a:pt x="371" y="197"/>
                </a:lnTo>
                <a:lnTo>
                  <a:pt x="371" y="210"/>
                </a:lnTo>
                <a:lnTo>
                  <a:pt x="386" y="210"/>
                </a:lnTo>
                <a:lnTo>
                  <a:pt x="386" y="250"/>
                </a:lnTo>
                <a:lnTo>
                  <a:pt x="428" y="248"/>
                </a:lnTo>
                <a:lnTo>
                  <a:pt x="432" y="288"/>
                </a:lnTo>
                <a:lnTo>
                  <a:pt x="451" y="554"/>
                </a:lnTo>
                <a:lnTo>
                  <a:pt x="195" y="561"/>
                </a:lnTo>
                <a:lnTo>
                  <a:pt x="183" y="561"/>
                </a:lnTo>
                <a:lnTo>
                  <a:pt x="180" y="375"/>
                </a:lnTo>
                <a:lnTo>
                  <a:pt x="95" y="376"/>
                </a:lnTo>
                <a:lnTo>
                  <a:pt x="93" y="316"/>
                </a:lnTo>
                <a:lnTo>
                  <a:pt x="93" y="301"/>
                </a:lnTo>
                <a:lnTo>
                  <a:pt x="46" y="301"/>
                </a:lnTo>
                <a:lnTo>
                  <a:pt x="8" y="303"/>
                </a:lnTo>
                <a:lnTo>
                  <a:pt x="0" y="63"/>
                </a:lnTo>
                <a:lnTo>
                  <a:pt x="8" y="63"/>
                </a:lnTo>
                <a:lnTo>
                  <a:pt x="8" y="33"/>
                </a:lnTo>
                <a:lnTo>
                  <a:pt x="12" y="37"/>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3" name="Freeform 12"/>
          <p:cNvSpPr>
            <a:spLocks/>
          </p:cNvSpPr>
          <p:nvPr/>
        </p:nvSpPr>
        <p:spPr bwMode="auto">
          <a:xfrm>
            <a:off x="2156420" y="5194720"/>
            <a:ext cx="979637" cy="750707"/>
          </a:xfrm>
          <a:custGeom>
            <a:avLst/>
            <a:gdLst/>
            <a:ahLst/>
            <a:cxnLst>
              <a:cxn ang="0">
                <a:pos x="121" y="223"/>
              </a:cxn>
              <a:cxn ang="0">
                <a:pos x="137" y="228"/>
              </a:cxn>
              <a:cxn ang="0">
                <a:pos x="207" y="280"/>
              </a:cxn>
              <a:cxn ang="0">
                <a:pos x="223" y="323"/>
              </a:cxn>
              <a:cxn ang="0">
                <a:pos x="237" y="342"/>
              </a:cxn>
              <a:cxn ang="0">
                <a:pos x="265" y="390"/>
              </a:cxn>
              <a:cxn ang="0">
                <a:pos x="270" y="412"/>
              </a:cxn>
              <a:cxn ang="0">
                <a:pos x="274" y="458"/>
              </a:cxn>
              <a:cxn ang="0">
                <a:pos x="285" y="492"/>
              </a:cxn>
              <a:cxn ang="0">
                <a:pos x="307" y="478"/>
              </a:cxn>
              <a:cxn ang="0">
                <a:pos x="319" y="475"/>
              </a:cxn>
              <a:cxn ang="0">
                <a:pos x="317" y="455"/>
              </a:cxn>
              <a:cxn ang="0">
                <a:pos x="316" y="444"/>
              </a:cxn>
              <a:cxn ang="0">
                <a:pos x="329" y="422"/>
              </a:cxn>
              <a:cxn ang="0">
                <a:pos x="345" y="409"/>
              </a:cxn>
              <a:cxn ang="0">
                <a:pos x="372" y="420"/>
              </a:cxn>
              <a:cxn ang="0">
                <a:pos x="385" y="412"/>
              </a:cxn>
              <a:cxn ang="0">
                <a:pos x="409" y="409"/>
              </a:cxn>
              <a:cxn ang="0">
                <a:pos x="426" y="400"/>
              </a:cxn>
              <a:cxn ang="0">
                <a:pos x="439" y="392"/>
              </a:cxn>
              <a:cxn ang="0">
                <a:pos x="456" y="382"/>
              </a:cxn>
              <a:cxn ang="0">
                <a:pos x="466" y="375"/>
              </a:cxn>
              <a:cxn ang="0">
                <a:pos x="494" y="370"/>
              </a:cxn>
              <a:cxn ang="0">
                <a:pos x="520" y="382"/>
              </a:cxn>
              <a:cxn ang="0">
                <a:pos x="540" y="385"/>
              </a:cxn>
              <a:cxn ang="0">
                <a:pos x="556" y="390"/>
              </a:cxn>
              <a:cxn ang="0">
                <a:pos x="578" y="400"/>
              </a:cxn>
              <a:cxn ang="0">
                <a:pos x="598" y="382"/>
              </a:cxn>
              <a:cxn ang="0">
                <a:pos x="601" y="365"/>
              </a:cxn>
              <a:cxn ang="0">
                <a:pos x="604" y="350"/>
              </a:cxn>
              <a:cxn ang="0">
                <a:pos x="616" y="330"/>
              </a:cxn>
              <a:cxn ang="0">
                <a:pos x="629" y="315"/>
              </a:cxn>
              <a:cxn ang="0">
                <a:pos x="649" y="312"/>
              </a:cxn>
              <a:cxn ang="0">
                <a:pos x="655" y="232"/>
              </a:cxn>
              <a:cxn ang="0">
                <a:pos x="357" y="8"/>
              </a:cxn>
              <a:cxn ang="0">
                <a:pos x="65" y="3"/>
              </a:cxn>
              <a:cxn ang="0">
                <a:pos x="0" y="198"/>
              </a:cxn>
              <a:cxn ang="0">
                <a:pos x="30" y="180"/>
              </a:cxn>
              <a:cxn ang="0">
                <a:pos x="67" y="185"/>
              </a:cxn>
              <a:cxn ang="0">
                <a:pos x="97" y="208"/>
              </a:cxn>
              <a:cxn ang="0">
                <a:pos x="121" y="220"/>
              </a:cxn>
            </a:cxnLst>
            <a:rect l="0" t="0" r="r" b="b"/>
            <a:pathLst>
              <a:path w="664" h="493">
                <a:moveTo>
                  <a:pt x="121" y="220"/>
                </a:moveTo>
                <a:lnTo>
                  <a:pt x="121" y="223"/>
                </a:lnTo>
                <a:lnTo>
                  <a:pt x="128" y="225"/>
                </a:lnTo>
                <a:lnTo>
                  <a:pt x="137" y="228"/>
                </a:lnTo>
                <a:lnTo>
                  <a:pt x="168" y="258"/>
                </a:lnTo>
                <a:lnTo>
                  <a:pt x="207" y="280"/>
                </a:lnTo>
                <a:lnTo>
                  <a:pt x="217" y="298"/>
                </a:lnTo>
                <a:lnTo>
                  <a:pt x="223" y="323"/>
                </a:lnTo>
                <a:lnTo>
                  <a:pt x="229" y="332"/>
                </a:lnTo>
                <a:lnTo>
                  <a:pt x="237" y="342"/>
                </a:lnTo>
                <a:lnTo>
                  <a:pt x="249" y="370"/>
                </a:lnTo>
                <a:lnTo>
                  <a:pt x="265" y="390"/>
                </a:lnTo>
                <a:lnTo>
                  <a:pt x="265" y="397"/>
                </a:lnTo>
                <a:lnTo>
                  <a:pt x="270" y="412"/>
                </a:lnTo>
                <a:lnTo>
                  <a:pt x="265" y="435"/>
                </a:lnTo>
                <a:lnTo>
                  <a:pt x="274" y="458"/>
                </a:lnTo>
                <a:lnTo>
                  <a:pt x="284" y="475"/>
                </a:lnTo>
                <a:lnTo>
                  <a:pt x="285" y="492"/>
                </a:lnTo>
                <a:lnTo>
                  <a:pt x="294" y="482"/>
                </a:lnTo>
                <a:lnTo>
                  <a:pt x="307" y="478"/>
                </a:lnTo>
                <a:lnTo>
                  <a:pt x="310" y="470"/>
                </a:lnTo>
                <a:lnTo>
                  <a:pt x="319" y="475"/>
                </a:lnTo>
                <a:lnTo>
                  <a:pt x="319" y="467"/>
                </a:lnTo>
                <a:lnTo>
                  <a:pt x="317" y="455"/>
                </a:lnTo>
                <a:lnTo>
                  <a:pt x="307" y="445"/>
                </a:lnTo>
                <a:lnTo>
                  <a:pt x="316" y="444"/>
                </a:lnTo>
                <a:lnTo>
                  <a:pt x="316" y="430"/>
                </a:lnTo>
                <a:lnTo>
                  <a:pt x="329" y="422"/>
                </a:lnTo>
                <a:lnTo>
                  <a:pt x="339" y="418"/>
                </a:lnTo>
                <a:lnTo>
                  <a:pt x="345" y="409"/>
                </a:lnTo>
                <a:lnTo>
                  <a:pt x="367" y="412"/>
                </a:lnTo>
                <a:lnTo>
                  <a:pt x="372" y="420"/>
                </a:lnTo>
                <a:lnTo>
                  <a:pt x="378" y="412"/>
                </a:lnTo>
                <a:lnTo>
                  <a:pt x="385" y="412"/>
                </a:lnTo>
                <a:lnTo>
                  <a:pt x="396" y="412"/>
                </a:lnTo>
                <a:lnTo>
                  <a:pt x="409" y="409"/>
                </a:lnTo>
                <a:lnTo>
                  <a:pt x="416" y="402"/>
                </a:lnTo>
                <a:lnTo>
                  <a:pt x="426" y="400"/>
                </a:lnTo>
                <a:lnTo>
                  <a:pt x="436" y="400"/>
                </a:lnTo>
                <a:lnTo>
                  <a:pt x="439" y="392"/>
                </a:lnTo>
                <a:lnTo>
                  <a:pt x="447" y="387"/>
                </a:lnTo>
                <a:lnTo>
                  <a:pt x="456" y="382"/>
                </a:lnTo>
                <a:lnTo>
                  <a:pt x="458" y="375"/>
                </a:lnTo>
                <a:lnTo>
                  <a:pt x="466" y="375"/>
                </a:lnTo>
                <a:lnTo>
                  <a:pt x="476" y="377"/>
                </a:lnTo>
                <a:lnTo>
                  <a:pt x="494" y="370"/>
                </a:lnTo>
                <a:lnTo>
                  <a:pt x="514" y="375"/>
                </a:lnTo>
                <a:lnTo>
                  <a:pt x="520" y="382"/>
                </a:lnTo>
                <a:lnTo>
                  <a:pt x="529" y="380"/>
                </a:lnTo>
                <a:lnTo>
                  <a:pt x="540" y="385"/>
                </a:lnTo>
                <a:lnTo>
                  <a:pt x="547" y="387"/>
                </a:lnTo>
                <a:lnTo>
                  <a:pt x="556" y="390"/>
                </a:lnTo>
                <a:lnTo>
                  <a:pt x="568" y="392"/>
                </a:lnTo>
                <a:lnTo>
                  <a:pt x="578" y="400"/>
                </a:lnTo>
                <a:lnTo>
                  <a:pt x="591" y="392"/>
                </a:lnTo>
                <a:lnTo>
                  <a:pt x="598" y="382"/>
                </a:lnTo>
                <a:lnTo>
                  <a:pt x="601" y="375"/>
                </a:lnTo>
                <a:lnTo>
                  <a:pt x="601" y="365"/>
                </a:lnTo>
                <a:lnTo>
                  <a:pt x="598" y="357"/>
                </a:lnTo>
                <a:lnTo>
                  <a:pt x="604" y="350"/>
                </a:lnTo>
                <a:lnTo>
                  <a:pt x="606" y="338"/>
                </a:lnTo>
                <a:lnTo>
                  <a:pt x="616" y="330"/>
                </a:lnTo>
                <a:lnTo>
                  <a:pt x="620" y="320"/>
                </a:lnTo>
                <a:lnTo>
                  <a:pt x="629" y="315"/>
                </a:lnTo>
                <a:lnTo>
                  <a:pt x="635" y="310"/>
                </a:lnTo>
                <a:lnTo>
                  <a:pt x="649" y="312"/>
                </a:lnTo>
                <a:lnTo>
                  <a:pt x="651" y="312"/>
                </a:lnTo>
                <a:lnTo>
                  <a:pt x="655" y="232"/>
                </a:lnTo>
                <a:lnTo>
                  <a:pt x="663" y="12"/>
                </a:lnTo>
                <a:lnTo>
                  <a:pt x="357" y="8"/>
                </a:lnTo>
                <a:lnTo>
                  <a:pt x="202" y="5"/>
                </a:lnTo>
                <a:lnTo>
                  <a:pt x="65" y="3"/>
                </a:lnTo>
                <a:lnTo>
                  <a:pt x="3" y="0"/>
                </a:lnTo>
                <a:lnTo>
                  <a:pt x="0" y="198"/>
                </a:lnTo>
                <a:lnTo>
                  <a:pt x="19" y="183"/>
                </a:lnTo>
                <a:lnTo>
                  <a:pt x="30" y="180"/>
                </a:lnTo>
                <a:lnTo>
                  <a:pt x="41" y="180"/>
                </a:lnTo>
                <a:lnTo>
                  <a:pt x="67" y="185"/>
                </a:lnTo>
                <a:lnTo>
                  <a:pt x="73" y="190"/>
                </a:lnTo>
                <a:lnTo>
                  <a:pt x="97" y="208"/>
                </a:lnTo>
                <a:lnTo>
                  <a:pt x="110" y="214"/>
                </a:lnTo>
                <a:lnTo>
                  <a:pt x="121" y="220"/>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4" name="Freeform 13"/>
          <p:cNvSpPr>
            <a:spLocks/>
          </p:cNvSpPr>
          <p:nvPr/>
        </p:nvSpPr>
        <p:spPr bwMode="auto">
          <a:xfrm>
            <a:off x="5030415" y="2794901"/>
            <a:ext cx="1304217" cy="1289751"/>
          </a:xfrm>
          <a:custGeom>
            <a:avLst/>
            <a:gdLst/>
            <a:ahLst/>
            <a:cxnLst>
              <a:cxn ang="0">
                <a:pos x="639" y="75"/>
              </a:cxn>
              <a:cxn ang="0">
                <a:pos x="665" y="35"/>
              </a:cxn>
              <a:cxn ang="0">
                <a:pos x="704" y="32"/>
              </a:cxn>
              <a:cxn ang="0">
                <a:pos x="750" y="8"/>
              </a:cxn>
              <a:cxn ang="0">
                <a:pos x="790" y="12"/>
              </a:cxn>
              <a:cxn ang="0">
                <a:pos x="835" y="32"/>
              </a:cxn>
              <a:cxn ang="0">
                <a:pos x="869" y="100"/>
              </a:cxn>
              <a:cxn ang="0">
                <a:pos x="878" y="146"/>
              </a:cxn>
              <a:cxn ang="0">
                <a:pos x="790" y="182"/>
              </a:cxn>
              <a:cxn ang="0">
                <a:pos x="761" y="222"/>
              </a:cxn>
              <a:cxn ang="0">
                <a:pos x="719" y="257"/>
              </a:cxn>
              <a:cxn ang="0">
                <a:pos x="708" y="342"/>
              </a:cxn>
              <a:cxn ang="0">
                <a:pos x="681" y="382"/>
              </a:cxn>
              <a:cxn ang="0">
                <a:pos x="653" y="471"/>
              </a:cxn>
              <a:cxn ang="0">
                <a:pos x="599" y="499"/>
              </a:cxn>
              <a:cxn ang="0">
                <a:pos x="570" y="524"/>
              </a:cxn>
              <a:cxn ang="0">
                <a:pos x="543" y="549"/>
              </a:cxn>
              <a:cxn ang="0">
                <a:pos x="518" y="644"/>
              </a:cxn>
              <a:cxn ang="0">
                <a:pos x="291" y="672"/>
              </a:cxn>
              <a:cxn ang="0">
                <a:pos x="263" y="714"/>
              </a:cxn>
              <a:cxn ang="0">
                <a:pos x="235" y="739"/>
              </a:cxn>
              <a:cxn ang="0">
                <a:pos x="208" y="846"/>
              </a:cxn>
              <a:cxn ang="0">
                <a:pos x="153" y="827"/>
              </a:cxn>
              <a:cxn ang="0">
                <a:pos x="153" y="794"/>
              </a:cxn>
              <a:cxn ang="0">
                <a:pos x="155" y="738"/>
              </a:cxn>
              <a:cxn ang="0">
                <a:pos x="122" y="714"/>
              </a:cxn>
              <a:cxn ang="0">
                <a:pos x="52" y="704"/>
              </a:cxn>
              <a:cxn ang="0">
                <a:pos x="13" y="671"/>
              </a:cxn>
              <a:cxn ang="0">
                <a:pos x="0" y="634"/>
              </a:cxn>
              <a:cxn ang="0">
                <a:pos x="28" y="549"/>
              </a:cxn>
              <a:cxn ang="0">
                <a:pos x="55" y="505"/>
              </a:cxn>
              <a:cxn ang="0">
                <a:pos x="57" y="464"/>
              </a:cxn>
              <a:cxn ang="0">
                <a:pos x="77" y="427"/>
              </a:cxn>
              <a:cxn ang="0">
                <a:pos x="66" y="375"/>
              </a:cxn>
              <a:cxn ang="0">
                <a:pos x="138" y="353"/>
              </a:cxn>
              <a:cxn ang="0">
                <a:pos x="213" y="329"/>
              </a:cxn>
              <a:cxn ang="0">
                <a:pos x="231" y="290"/>
              </a:cxn>
              <a:cxn ang="0">
                <a:pos x="263" y="248"/>
              </a:cxn>
              <a:cxn ang="0">
                <a:pos x="278" y="213"/>
              </a:cxn>
              <a:cxn ang="0">
                <a:pos x="288" y="179"/>
              </a:cxn>
              <a:cxn ang="0">
                <a:pos x="289" y="140"/>
              </a:cxn>
              <a:cxn ang="0">
                <a:pos x="276" y="92"/>
              </a:cxn>
              <a:cxn ang="0">
                <a:pos x="320" y="68"/>
              </a:cxn>
              <a:cxn ang="0">
                <a:pos x="363" y="50"/>
              </a:cxn>
              <a:cxn ang="0">
                <a:pos x="400" y="63"/>
              </a:cxn>
              <a:cxn ang="0">
                <a:pos x="405" y="106"/>
              </a:cxn>
              <a:cxn ang="0">
                <a:pos x="443" y="145"/>
              </a:cxn>
              <a:cxn ang="0">
                <a:pos x="470" y="117"/>
              </a:cxn>
              <a:cxn ang="0">
                <a:pos x="510" y="88"/>
              </a:cxn>
              <a:cxn ang="0">
                <a:pos x="543" y="68"/>
              </a:cxn>
              <a:cxn ang="0">
                <a:pos x="578" y="80"/>
              </a:cxn>
              <a:cxn ang="0">
                <a:pos x="619" y="88"/>
              </a:cxn>
            </a:cxnLst>
            <a:rect l="0" t="0" r="r" b="b"/>
            <a:pathLst>
              <a:path w="884" h="847">
                <a:moveTo>
                  <a:pt x="619" y="88"/>
                </a:moveTo>
                <a:lnTo>
                  <a:pt x="630" y="92"/>
                </a:lnTo>
                <a:lnTo>
                  <a:pt x="638" y="86"/>
                </a:lnTo>
                <a:lnTo>
                  <a:pt x="639" y="75"/>
                </a:lnTo>
                <a:lnTo>
                  <a:pt x="639" y="63"/>
                </a:lnTo>
                <a:lnTo>
                  <a:pt x="639" y="52"/>
                </a:lnTo>
                <a:lnTo>
                  <a:pt x="655" y="35"/>
                </a:lnTo>
                <a:lnTo>
                  <a:pt x="665" y="35"/>
                </a:lnTo>
                <a:lnTo>
                  <a:pt x="675" y="40"/>
                </a:lnTo>
                <a:lnTo>
                  <a:pt x="686" y="46"/>
                </a:lnTo>
                <a:lnTo>
                  <a:pt x="697" y="40"/>
                </a:lnTo>
                <a:lnTo>
                  <a:pt x="704" y="32"/>
                </a:lnTo>
                <a:lnTo>
                  <a:pt x="713" y="32"/>
                </a:lnTo>
                <a:lnTo>
                  <a:pt x="726" y="23"/>
                </a:lnTo>
                <a:lnTo>
                  <a:pt x="737" y="17"/>
                </a:lnTo>
                <a:lnTo>
                  <a:pt x="750" y="8"/>
                </a:lnTo>
                <a:lnTo>
                  <a:pt x="756" y="3"/>
                </a:lnTo>
                <a:lnTo>
                  <a:pt x="770" y="0"/>
                </a:lnTo>
                <a:lnTo>
                  <a:pt x="778" y="5"/>
                </a:lnTo>
                <a:lnTo>
                  <a:pt x="790" y="12"/>
                </a:lnTo>
                <a:lnTo>
                  <a:pt x="801" y="8"/>
                </a:lnTo>
                <a:lnTo>
                  <a:pt x="811" y="8"/>
                </a:lnTo>
                <a:lnTo>
                  <a:pt x="826" y="23"/>
                </a:lnTo>
                <a:lnTo>
                  <a:pt x="835" y="32"/>
                </a:lnTo>
                <a:lnTo>
                  <a:pt x="844" y="83"/>
                </a:lnTo>
                <a:lnTo>
                  <a:pt x="851" y="88"/>
                </a:lnTo>
                <a:lnTo>
                  <a:pt x="858" y="97"/>
                </a:lnTo>
                <a:lnTo>
                  <a:pt x="869" y="100"/>
                </a:lnTo>
                <a:lnTo>
                  <a:pt x="883" y="115"/>
                </a:lnTo>
                <a:lnTo>
                  <a:pt x="883" y="130"/>
                </a:lnTo>
                <a:lnTo>
                  <a:pt x="883" y="137"/>
                </a:lnTo>
                <a:lnTo>
                  <a:pt x="878" y="146"/>
                </a:lnTo>
                <a:lnTo>
                  <a:pt x="869" y="155"/>
                </a:lnTo>
                <a:lnTo>
                  <a:pt x="869" y="166"/>
                </a:lnTo>
                <a:lnTo>
                  <a:pt x="786" y="166"/>
                </a:lnTo>
                <a:lnTo>
                  <a:pt x="790" y="182"/>
                </a:lnTo>
                <a:lnTo>
                  <a:pt x="775" y="182"/>
                </a:lnTo>
                <a:lnTo>
                  <a:pt x="775" y="208"/>
                </a:lnTo>
                <a:lnTo>
                  <a:pt x="761" y="208"/>
                </a:lnTo>
                <a:lnTo>
                  <a:pt x="761" y="222"/>
                </a:lnTo>
                <a:lnTo>
                  <a:pt x="733" y="222"/>
                </a:lnTo>
                <a:lnTo>
                  <a:pt x="733" y="237"/>
                </a:lnTo>
                <a:lnTo>
                  <a:pt x="719" y="237"/>
                </a:lnTo>
                <a:lnTo>
                  <a:pt x="719" y="257"/>
                </a:lnTo>
                <a:lnTo>
                  <a:pt x="719" y="292"/>
                </a:lnTo>
                <a:lnTo>
                  <a:pt x="719" y="315"/>
                </a:lnTo>
                <a:lnTo>
                  <a:pt x="706" y="315"/>
                </a:lnTo>
                <a:lnTo>
                  <a:pt x="708" y="342"/>
                </a:lnTo>
                <a:lnTo>
                  <a:pt x="697" y="342"/>
                </a:lnTo>
                <a:lnTo>
                  <a:pt x="695" y="362"/>
                </a:lnTo>
                <a:lnTo>
                  <a:pt x="681" y="367"/>
                </a:lnTo>
                <a:lnTo>
                  <a:pt x="681" y="382"/>
                </a:lnTo>
                <a:lnTo>
                  <a:pt x="666" y="382"/>
                </a:lnTo>
                <a:lnTo>
                  <a:pt x="666" y="435"/>
                </a:lnTo>
                <a:lnTo>
                  <a:pt x="653" y="435"/>
                </a:lnTo>
                <a:lnTo>
                  <a:pt x="653" y="471"/>
                </a:lnTo>
                <a:lnTo>
                  <a:pt x="639" y="471"/>
                </a:lnTo>
                <a:lnTo>
                  <a:pt x="639" y="485"/>
                </a:lnTo>
                <a:lnTo>
                  <a:pt x="599" y="485"/>
                </a:lnTo>
                <a:lnTo>
                  <a:pt x="599" y="499"/>
                </a:lnTo>
                <a:lnTo>
                  <a:pt x="585" y="499"/>
                </a:lnTo>
                <a:lnTo>
                  <a:pt x="585" y="511"/>
                </a:lnTo>
                <a:lnTo>
                  <a:pt x="570" y="511"/>
                </a:lnTo>
                <a:lnTo>
                  <a:pt x="570" y="524"/>
                </a:lnTo>
                <a:lnTo>
                  <a:pt x="558" y="524"/>
                </a:lnTo>
                <a:lnTo>
                  <a:pt x="558" y="537"/>
                </a:lnTo>
                <a:lnTo>
                  <a:pt x="543" y="537"/>
                </a:lnTo>
                <a:lnTo>
                  <a:pt x="543" y="549"/>
                </a:lnTo>
                <a:lnTo>
                  <a:pt x="530" y="549"/>
                </a:lnTo>
                <a:lnTo>
                  <a:pt x="530" y="564"/>
                </a:lnTo>
                <a:lnTo>
                  <a:pt x="518" y="564"/>
                </a:lnTo>
                <a:lnTo>
                  <a:pt x="518" y="644"/>
                </a:lnTo>
                <a:lnTo>
                  <a:pt x="496" y="644"/>
                </a:lnTo>
                <a:lnTo>
                  <a:pt x="476" y="644"/>
                </a:lnTo>
                <a:lnTo>
                  <a:pt x="291" y="649"/>
                </a:lnTo>
                <a:lnTo>
                  <a:pt x="291" y="672"/>
                </a:lnTo>
                <a:lnTo>
                  <a:pt x="278" y="672"/>
                </a:lnTo>
                <a:lnTo>
                  <a:pt x="278" y="689"/>
                </a:lnTo>
                <a:lnTo>
                  <a:pt x="263" y="689"/>
                </a:lnTo>
                <a:lnTo>
                  <a:pt x="263" y="714"/>
                </a:lnTo>
                <a:lnTo>
                  <a:pt x="251" y="714"/>
                </a:lnTo>
                <a:lnTo>
                  <a:pt x="251" y="729"/>
                </a:lnTo>
                <a:lnTo>
                  <a:pt x="235" y="729"/>
                </a:lnTo>
                <a:lnTo>
                  <a:pt x="235" y="739"/>
                </a:lnTo>
                <a:lnTo>
                  <a:pt x="222" y="739"/>
                </a:lnTo>
                <a:lnTo>
                  <a:pt x="222" y="754"/>
                </a:lnTo>
                <a:lnTo>
                  <a:pt x="211" y="754"/>
                </a:lnTo>
                <a:lnTo>
                  <a:pt x="208" y="846"/>
                </a:lnTo>
                <a:lnTo>
                  <a:pt x="197" y="838"/>
                </a:lnTo>
                <a:lnTo>
                  <a:pt x="170" y="843"/>
                </a:lnTo>
                <a:lnTo>
                  <a:pt x="158" y="836"/>
                </a:lnTo>
                <a:lnTo>
                  <a:pt x="153" y="827"/>
                </a:lnTo>
                <a:lnTo>
                  <a:pt x="148" y="819"/>
                </a:lnTo>
                <a:lnTo>
                  <a:pt x="148" y="807"/>
                </a:lnTo>
                <a:lnTo>
                  <a:pt x="150" y="801"/>
                </a:lnTo>
                <a:lnTo>
                  <a:pt x="153" y="794"/>
                </a:lnTo>
                <a:lnTo>
                  <a:pt x="155" y="771"/>
                </a:lnTo>
                <a:lnTo>
                  <a:pt x="155" y="759"/>
                </a:lnTo>
                <a:lnTo>
                  <a:pt x="155" y="749"/>
                </a:lnTo>
                <a:lnTo>
                  <a:pt x="155" y="738"/>
                </a:lnTo>
                <a:lnTo>
                  <a:pt x="148" y="734"/>
                </a:lnTo>
                <a:lnTo>
                  <a:pt x="142" y="729"/>
                </a:lnTo>
                <a:lnTo>
                  <a:pt x="131" y="718"/>
                </a:lnTo>
                <a:lnTo>
                  <a:pt x="122" y="714"/>
                </a:lnTo>
                <a:lnTo>
                  <a:pt x="98" y="712"/>
                </a:lnTo>
                <a:lnTo>
                  <a:pt x="77" y="705"/>
                </a:lnTo>
                <a:lnTo>
                  <a:pt x="63" y="704"/>
                </a:lnTo>
                <a:lnTo>
                  <a:pt x="52" y="704"/>
                </a:lnTo>
                <a:lnTo>
                  <a:pt x="43" y="699"/>
                </a:lnTo>
                <a:lnTo>
                  <a:pt x="21" y="689"/>
                </a:lnTo>
                <a:lnTo>
                  <a:pt x="17" y="679"/>
                </a:lnTo>
                <a:lnTo>
                  <a:pt x="13" y="671"/>
                </a:lnTo>
                <a:lnTo>
                  <a:pt x="10" y="658"/>
                </a:lnTo>
                <a:lnTo>
                  <a:pt x="6" y="652"/>
                </a:lnTo>
                <a:lnTo>
                  <a:pt x="3" y="644"/>
                </a:lnTo>
                <a:lnTo>
                  <a:pt x="0" y="634"/>
                </a:lnTo>
                <a:lnTo>
                  <a:pt x="1" y="624"/>
                </a:lnTo>
                <a:lnTo>
                  <a:pt x="8" y="579"/>
                </a:lnTo>
                <a:lnTo>
                  <a:pt x="18" y="554"/>
                </a:lnTo>
                <a:lnTo>
                  <a:pt x="28" y="549"/>
                </a:lnTo>
                <a:lnTo>
                  <a:pt x="40" y="537"/>
                </a:lnTo>
                <a:lnTo>
                  <a:pt x="43" y="525"/>
                </a:lnTo>
                <a:lnTo>
                  <a:pt x="52" y="512"/>
                </a:lnTo>
                <a:lnTo>
                  <a:pt x="55" y="505"/>
                </a:lnTo>
                <a:lnTo>
                  <a:pt x="52" y="494"/>
                </a:lnTo>
                <a:lnTo>
                  <a:pt x="52" y="484"/>
                </a:lnTo>
                <a:lnTo>
                  <a:pt x="52" y="471"/>
                </a:lnTo>
                <a:lnTo>
                  <a:pt x="57" y="464"/>
                </a:lnTo>
                <a:lnTo>
                  <a:pt x="63" y="452"/>
                </a:lnTo>
                <a:lnTo>
                  <a:pt x="68" y="445"/>
                </a:lnTo>
                <a:lnTo>
                  <a:pt x="75" y="437"/>
                </a:lnTo>
                <a:lnTo>
                  <a:pt x="77" y="427"/>
                </a:lnTo>
                <a:lnTo>
                  <a:pt x="68" y="407"/>
                </a:lnTo>
                <a:lnTo>
                  <a:pt x="63" y="399"/>
                </a:lnTo>
                <a:lnTo>
                  <a:pt x="63" y="387"/>
                </a:lnTo>
                <a:lnTo>
                  <a:pt x="66" y="375"/>
                </a:lnTo>
                <a:lnTo>
                  <a:pt x="73" y="367"/>
                </a:lnTo>
                <a:lnTo>
                  <a:pt x="80" y="362"/>
                </a:lnTo>
                <a:lnTo>
                  <a:pt x="126" y="345"/>
                </a:lnTo>
                <a:lnTo>
                  <a:pt x="138" y="353"/>
                </a:lnTo>
                <a:lnTo>
                  <a:pt x="150" y="355"/>
                </a:lnTo>
                <a:lnTo>
                  <a:pt x="193" y="342"/>
                </a:lnTo>
                <a:lnTo>
                  <a:pt x="211" y="342"/>
                </a:lnTo>
                <a:lnTo>
                  <a:pt x="213" y="329"/>
                </a:lnTo>
                <a:lnTo>
                  <a:pt x="220" y="320"/>
                </a:lnTo>
                <a:lnTo>
                  <a:pt x="222" y="313"/>
                </a:lnTo>
                <a:lnTo>
                  <a:pt x="228" y="300"/>
                </a:lnTo>
                <a:lnTo>
                  <a:pt x="231" y="290"/>
                </a:lnTo>
                <a:lnTo>
                  <a:pt x="233" y="280"/>
                </a:lnTo>
                <a:lnTo>
                  <a:pt x="253" y="272"/>
                </a:lnTo>
                <a:lnTo>
                  <a:pt x="260" y="265"/>
                </a:lnTo>
                <a:lnTo>
                  <a:pt x="263" y="248"/>
                </a:lnTo>
                <a:lnTo>
                  <a:pt x="260" y="232"/>
                </a:lnTo>
                <a:lnTo>
                  <a:pt x="265" y="225"/>
                </a:lnTo>
                <a:lnTo>
                  <a:pt x="273" y="219"/>
                </a:lnTo>
                <a:lnTo>
                  <a:pt x="278" y="213"/>
                </a:lnTo>
                <a:lnTo>
                  <a:pt x="288" y="205"/>
                </a:lnTo>
                <a:lnTo>
                  <a:pt x="293" y="195"/>
                </a:lnTo>
                <a:lnTo>
                  <a:pt x="293" y="188"/>
                </a:lnTo>
                <a:lnTo>
                  <a:pt x="288" y="179"/>
                </a:lnTo>
                <a:lnTo>
                  <a:pt x="280" y="170"/>
                </a:lnTo>
                <a:lnTo>
                  <a:pt x="280" y="162"/>
                </a:lnTo>
                <a:lnTo>
                  <a:pt x="283" y="150"/>
                </a:lnTo>
                <a:lnTo>
                  <a:pt x="289" y="140"/>
                </a:lnTo>
                <a:lnTo>
                  <a:pt x="289" y="132"/>
                </a:lnTo>
                <a:lnTo>
                  <a:pt x="278" y="112"/>
                </a:lnTo>
                <a:lnTo>
                  <a:pt x="273" y="100"/>
                </a:lnTo>
                <a:lnTo>
                  <a:pt x="276" y="92"/>
                </a:lnTo>
                <a:lnTo>
                  <a:pt x="288" y="86"/>
                </a:lnTo>
                <a:lnTo>
                  <a:pt x="298" y="77"/>
                </a:lnTo>
                <a:lnTo>
                  <a:pt x="307" y="72"/>
                </a:lnTo>
                <a:lnTo>
                  <a:pt x="320" y="68"/>
                </a:lnTo>
                <a:lnTo>
                  <a:pt x="341" y="63"/>
                </a:lnTo>
                <a:lnTo>
                  <a:pt x="348" y="57"/>
                </a:lnTo>
                <a:lnTo>
                  <a:pt x="351" y="50"/>
                </a:lnTo>
                <a:lnTo>
                  <a:pt x="363" y="50"/>
                </a:lnTo>
                <a:lnTo>
                  <a:pt x="373" y="52"/>
                </a:lnTo>
                <a:lnTo>
                  <a:pt x="380" y="63"/>
                </a:lnTo>
                <a:lnTo>
                  <a:pt x="388" y="68"/>
                </a:lnTo>
                <a:lnTo>
                  <a:pt x="400" y="63"/>
                </a:lnTo>
                <a:lnTo>
                  <a:pt x="407" y="57"/>
                </a:lnTo>
                <a:lnTo>
                  <a:pt x="418" y="72"/>
                </a:lnTo>
                <a:lnTo>
                  <a:pt x="414" y="88"/>
                </a:lnTo>
                <a:lnTo>
                  <a:pt x="405" y="106"/>
                </a:lnTo>
                <a:lnTo>
                  <a:pt x="405" y="117"/>
                </a:lnTo>
                <a:lnTo>
                  <a:pt x="420" y="132"/>
                </a:lnTo>
                <a:lnTo>
                  <a:pt x="427" y="137"/>
                </a:lnTo>
                <a:lnTo>
                  <a:pt x="443" y="145"/>
                </a:lnTo>
                <a:lnTo>
                  <a:pt x="450" y="145"/>
                </a:lnTo>
                <a:lnTo>
                  <a:pt x="460" y="132"/>
                </a:lnTo>
                <a:lnTo>
                  <a:pt x="465" y="125"/>
                </a:lnTo>
                <a:lnTo>
                  <a:pt x="470" y="117"/>
                </a:lnTo>
                <a:lnTo>
                  <a:pt x="481" y="112"/>
                </a:lnTo>
                <a:lnTo>
                  <a:pt x="488" y="106"/>
                </a:lnTo>
                <a:lnTo>
                  <a:pt x="501" y="92"/>
                </a:lnTo>
                <a:lnTo>
                  <a:pt x="510" y="88"/>
                </a:lnTo>
                <a:lnTo>
                  <a:pt x="518" y="77"/>
                </a:lnTo>
                <a:lnTo>
                  <a:pt x="523" y="68"/>
                </a:lnTo>
                <a:lnTo>
                  <a:pt x="534" y="68"/>
                </a:lnTo>
                <a:lnTo>
                  <a:pt x="543" y="68"/>
                </a:lnTo>
                <a:lnTo>
                  <a:pt x="550" y="68"/>
                </a:lnTo>
                <a:lnTo>
                  <a:pt x="561" y="68"/>
                </a:lnTo>
                <a:lnTo>
                  <a:pt x="570" y="72"/>
                </a:lnTo>
                <a:lnTo>
                  <a:pt x="578" y="80"/>
                </a:lnTo>
                <a:lnTo>
                  <a:pt x="583" y="86"/>
                </a:lnTo>
                <a:lnTo>
                  <a:pt x="592" y="92"/>
                </a:lnTo>
                <a:lnTo>
                  <a:pt x="608" y="88"/>
                </a:lnTo>
                <a:lnTo>
                  <a:pt x="619" y="88"/>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5" name="Freeform 14"/>
          <p:cNvSpPr>
            <a:spLocks/>
          </p:cNvSpPr>
          <p:nvPr/>
        </p:nvSpPr>
        <p:spPr bwMode="auto">
          <a:xfrm>
            <a:off x="6408400" y="1608697"/>
            <a:ext cx="728827" cy="1604955"/>
          </a:xfrm>
          <a:custGeom>
            <a:avLst/>
            <a:gdLst/>
            <a:ahLst/>
            <a:cxnLst>
              <a:cxn ang="0">
                <a:pos x="490" y="299"/>
              </a:cxn>
              <a:cxn ang="0">
                <a:pos x="481" y="267"/>
              </a:cxn>
              <a:cxn ang="0">
                <a:pos x="474" y="240"/>
              </a:cxn>
              <a:cxn ang="0">
                <a:pos x="476" y="220"/>
              </a:cxn>
              <a:cxn ang="0">
                <a:pos x="474" y="197"/>
              </a:cxn>
              <a:cxn ang="0">
                <a:pos x="458" y="186"/>
              </a:cxn>
              <a:cxn ang="0">
                <a:pos x="446" y="159"/>
              </a:cxn>
              <a:cxn ang="0">
                <a:pos x="423" y="126"/>
              </a:cxn>
              <a:cxn ang="0">
                <a:pos x="413" y="97"/>
              </a:cxn>
              <a:cxn ang="0">
                <a:pos x="419" y="70"/>
              </a:cxn>
              <a:cxn ang="0">
                <a:pos x="413" y="26"/>
              </a:cxn>
              <a:cxn ang="0">
                <a:pos x="413" y="6"/>
              </a:cxn>
              <a:cxn ang="0">
                <a:pos x="325" y="1"/>
              </a:cxn>
              <a:cxn ang="0">
                <a:pos x="21" y="319"/>
              </a:cxn>
              <a:cxn ang="0">
                <a:pos x="21" y="477"/>
              </a:cxn>
              <a:cxn ang="0">
                <a:pos x="41" y="954"/>
              </a:cxn>
              <a:cxn ang="0">
                <a:pos x="53" y="979"/>
              </a:cxn>
              <a:cxn ang="0">
                <a:pos x="83" y="985"/>
              </a:cxn>
              <a:cxn ang="0">
                <a:pos x="112" y="994"/>
              </a:cxn>
              <a:cxn ang="0">
                <a:pos x="125" y="963"/>
              </a:cxn>
              <a:cxn ang="0">
                <a:pos x="155" y="966"/>
              </a:cxn>
              <a:cxn ang="0">
                <a:pos x="185" y="966"/>
              </a:cxn>
              <a:cxn ang="0">
                <a:pos x="210" y="965"/>
              </a:cxn>
              <a:cxn ang="0">
                <a:pos x="235" y="994"/>
              </a:cxn>
              <a:cxn ang="0">
                <a:pos x="243" y="1014"/>
              </a:cxn>
              <a:cxn ang="0">
                <a:pos x="288" y="1014"/>
              </a:cxn>
              <a:cxn ang="0">
                <a:pos x="303" y="1043"/>
              </a:cxn>
              <a:cxn ang="0">
                <a:pos x="353" y="1041"/>
              </a:cxn>
              <a:cxn ang="0">
                <a:pos x="359" y="1005"/>
              </a:cxn>
              <a:cxn ang="0">
                <a:pos x="358" y="971"/>
              </a:cxn>
              <a:cxn ang="0">
                <a:pos x="353" y="941"/>
              </a:cxn>
              <a:cxn ang="0">
                <a:pos x="341" y="906"/>
              </a:cxn>
              <a:cxn ang="0">
                <a:pos x="348" y="854"/>
              </a:cxn>
              <a:cxn ang="0">
                <a:pos x="399" y="861"/>
              </a:cxn>
              <a:cxn ang="0">
                <a:pos x="423" y="845"/>
              </a:cxn>
              <a:cxn ang="0">
                <a:pos x="428" y="818"/>
              </a:cxn>
              <a:cxn ang="0">
                <a:pos x="412" y="789"/>
              </a:cxn>
              <a:cxn ang="0">
                <a:pos x="434" y="774"/>
              </a:cxn>
              <a:cxn ang="0">
                <a:pos x="452" y="747"/>
              </a:cxn>
              <a:cxn ang="0">
                <a:pos x="454" y="714"/>
              </a:cxn>
              <a:cxn ang="0">
                <a:pos x="485" y="656"/>
              </a:cxn>
              <a:cxn ang="0">
                <a:pos x="468" y="626"/>
              </a:cxn>
              <a:cxn ang="0">
                <a:pos x="456" y="596"/>
              </a:cxn>
              <a:cxn ang="0">
                <a:pos x="446" y="554"/>
              </a:cxn>
              <a:cxn ang="0">
                <a:pos x="436" y="519"/>
              </a:cxn>
              <a:cxn ang="0">
                <a:pos x="428" y="491"/>
              </a:cxn>
              <a:cxn ang="0">
                <a:pos x="445" y="464"/>
              </a:cxn>
              <a:cxn ang="0">
                <a:pos x="458" y="427"/>
              </a:cxn>
              <a:cxn ang="0">
                <a:pos x="470" y="409"/>
              </a:cxn>
              <a:cxn ang="0">
                <a:pos x="476" y="375"/>
              </a:cxn>
              <a:cxn ang="0">
                <a:pos x="479" y="342"/>
              </a:cxn>
              <a:cxn ang="0">
                <a:pos x="493" y="319"/>
              </a:cxn>
            </a:cxnLst>
            <a:rect l="0" t="0" r="r" b="b"/>
            <a:pathLst>
              <a:path w="494" h="1054">
                <a:moveTo>
                  <a:pt x="493" y="319"/>
                </a:moveTo>
                <a:lnTo>
                  <a:pt x="493" y="310"/>
                </a:lnTo>
                <a:lnTo>
                  <a:pt x="490" y="299"/>
                </a:lnTo>
                <a:lnTo>
                  <a:pt x="488" y="290"/>
                </a:lnTo>
                <a:lnTo>
                  <a:pt x="486" y="280"/>
                </a:lnTo>
                <a:lnTo>
                  <a:pt x="481" y="267"/>
                </a:lnTo>
                <a:lnTo>
                  <a:pt x="481" y="262"/>
                </a:lnTo>
                <a:lnTo>
                  <a:pt x="481" y="250"/>
                </a:lnTo>
                <a:lnTo>
                  <a:pt x="474" y="240"/>
                </a:lnTo>
                <a:lnTo>
                  <a:pt x="481" y="232"/>
                </a:lnTo>
                <a:lnTo>
                  <a:pt x="474" y="230"/>
                </a:lnTo>
                <a:lnTo>
                  <a:pt x="476" y="220"/>
                </a:lnTo>
                <a:lnTo>
                  <a:pt x="470" y="215"/>
                </a:lnTo>
                <a:lnTo>
                  <a:pt x="470" y="205"/>
                </a:lnTo>
                <a:lnTo>
                  <a:pt x="474" y="197"/>
                </a:lnTo>
                <a:lnTo>
                  <a:pt x="470" y="188"/>
                </a:lnTo>
                <a:lnTo>
                  <a:pt x="461" y="195"/>
                </a:lnTo>
                <a:lnTo>
                  <a:pt x="458" y="186"/>
                </a:lnTo>
                <a:lnTo>
                  <a:pt x="452" y="179"/>
                </a:lnTo>
                <a:lnTo>
                  <a:pt x="452" y="168"/>
                </a:lnTo>
                <a:lnTo>
                  <a:pt x="446" y="159"/>
                </a:lnTo>
                <a:lnTo>
                  <a:pt x="445" y="152"/>
                </a:lnTo>
                <a:lnTo>
                  <a:pt x="428" y="139"/>
                </a:lnTo>
                <a:lnTo>
                  <a:pt x="423" y="126"/>
                </a:lnTo>
                <a:lnTo>
                  <a:pt x="423" y="113"/>
                </a:lnTo>
                <a:lnTo>
                  <a:pt x="413" y="108"/>
                </a:lnTo>
                <a:lnTo>
                  <a:pt x="413" y="97"/>
                </a:lnTo>
                <a:lnTo>
                  <a:pt x="418" y="88"/>
                </a:lnTo>
                <a:lnTo>
                  <a:pt x="423" y="79"/>
                </a:lnTo>
                <a:lnTo>
                  <a:pt x="419" y="70"/>
                </a:lnTo>
                <a:lnTo>
                  <a:pt x="412" y="59"/>
                </a:lnTo>
                <a:lnTo>
                  <a:pt x="408" y="50"/>
                </a:lnTo>
                <a:lnTo>
                  <a:pt x="413" y="26"/>
                </a:lnTo>
                <a:lnTo>
                  <a:pt x="405" y="25"/>
                </a:lnTo>
                <a:lnTo>
                  <a:pt x="408" y="15"/>
                </a:lnTo>
                <a:lnTo>
                  <a:pt x="413" y="6"/>
                </a:lnTo>
                <a:lnTo>
                  <a:pt x="408" y="0"/>
                </a:lnTo>
                <a:lnTo>
                  <a:pt x="421" y="0"/>
                </a:lnTo>
                <a:lnTo>
                  <a:pt x="325" y="1"/>
                </a:lnTo>
                <a:lnTo>
                  <a:pt x="13" y="6"/>
                </a:lnTo>
                <a:lnTo>
                  <a:pt x="15" y="162"/>
                </a:lnTo>
                <a:lnTo>
                  <a:pt x="21" y="319"/>
                </a:lnTo>
                <a:lnTo>
                  <a:pt x="0" y="319"/>
                </a:lnTo>
                <a:lnTo>
                  <a:pt x="3" y="477"/>
                </a:lnTo>
                <a:lnTo>
                  <a:pt x="21" y="477"/>
                </a:lnTo>
                <a:lnTo>
                  <a:pt x="26" y="943"/>
                </a:lnTo>
                <a:lnTo>
                  <a:pt x="32" y="946"/>
                </a:lnTo>
                <a:lnTo>
                  <a:pt x="41" y="954"/>
                </a:lnTo>
                <a:lnTo>
                  <a:pt x="41" y="965"/>
                </a:lnTo>
                <a:lnTo>
                  <a:pt x="46" y="972"/>
                </a:lnTo>
                <a:lnTo>
                  <a:pt x="53" y="979"/>
                </a:lnTo>
                <a:lnTo>
                  <a:pt x="63" y="983"/>
                </a:lnTo>
                <a:lnTo>
                  <a:pt x="73" y="983"/>
                </a:lnTo>
                <a:lnTo>
                  <a:pt x="83" y="985"/>
                </a:lnTo>
                <a:lnTo>
                  <a:pt x="93" y="990"/>
                </a:lnTo>
                <a:lnTo>
                  <a:pt x="103" y="994"/>
                </a:lnTo>
                <a:lnTo>
                  <a:pt x="112" y="994"/>
                </a:lnTo>
                <a:lnTo>
                  <a:pt x="121" y="990"/>
                </a:lnTo>
                <a:lnTo>
                  <a:pt x="121" y="979"/>
                </a:lnTo>
                <a:lnTo>
                  <a:pt x="125" y="963"/>
                </a:lnTo>
                <a:lnTo>
                  <a:pt x="132" y="956"/>
                </a:lnTo>
                <a:lnTo>
                  <a:pt x="139" y="956"/>
                </a:lnTo>
                <a:lnTo>
                  <a:pt x="155" y="966"/>
                </a:lnTo>
                <a:lnTo>
                  <a:pt x="165" y="971"/>
                </a:lnTo>
                <a:lnTo>
                  <a:pt x="172" y="966"/>
                </a:lnTo>
                <a:lnTo>
                  <a:pt x="185" y="966"/>
                </a:lnTo>
                <a:lnTo>
                  <a:pt x="195" y="966"/>
                </a:lnTo>
                <a:lnTo>
                  <a:pt x="203" y="965"/>
                </a:lnTo>
                <a:lnTo>
                  <a:pt x="210" y="965"/>
                </a:lnTo>
                <a:lnTo>
                  <a:pt x="235" y="972"/>
                </a:lnTo>
                <a:lnTo>
                  <a:pt x="238" y="983"/>
                </a:lnTo>
                <a:lnTo>
                  <a:pt x="235" y="994"/>
                </a:lnTo>
                <a:lnTo>
                  <a:pt x="232" y="1003"/>
                </a:lnTo>
                <a:lnTo>
                  <a:pt x="235" y="1012"/>
                </a:lnTo>
                <a:lnTo>
                  <a:pt x="243" y="1014"/>
                </a:lnTo>
                <a:lnTo>
                  <a:pt x="259" y="1014"/>
                </a:lnTo>
                <a:lnTo>
                  <a:pt x="283" y="1008"/>
                </a:lnTo>
                <a:lnTo>
                  <a:pt x="288" y="1014"/>
                </a:lnTo>
                <a:lnTo>
                  <a:pt x="288" y="1025"/>
                </a:lnTo>
                <a:lnTo>
                  <a:pt x="293" y="1038"/>
                </a:lnTo>
                <a:lnTo>
                  <a:pt x="303" y="1043"/>
                </a:lnTo>
                <a:lnTo>
                  <a:pt x="339" y="1053"/>
                </a:lnTo>
                <a:lnTo>
                  <a:pt x="348" y="1048"/>
                </a:lnTo>
                <a:lnTo>
                  <a:pt x="353" y="1041"/>
                </a:lnTo>
                <a:lnTo>
                  <a:pt x="358" y="1028"/>
                </a:lnTo>
                <a:lnTo>
                  <a:pt x="359" y="1018"/>
                </a:lnTo>
                <a:lnTo>
                  <a:pt x="359" y="1005"/>
                </a:lnTo>
                <a:lnTo>
                  <a:pt x="363" y="994"/>
                </a:lnTo>
                <a:lnTo>
                  <a:pt x="363" y="983"/>
                </a:lnTo>
                <a:lnTo>
                  <a:pt x="358" y="971"/>
                </a:lnTo>
                <a:lnTo>
                  <a:pt x="352" y="965"/>
                </a:lnTo>
                <a:lnTo>
                  <a:pt x="352" y="954"/>
                </a:lnTo>
                <a:lnTo>
                  <a:pt x="353" y="941"/>
                </a:lnTo>
                <a:lnTo>
                  <a:pt x="358" y="926"/>
                </a:lnTo>
                <a:lnTo>
                  <a:pt x="348" y="918"/>
                </a:lnTo>
                <a:lnTo>
                  <a:pt x="341" y="906"/>
                </a:lnTo>
                <a:lnTo>
                  <a:pt x="338" y="901"/>
                </a:lnTo>
                <a:lnTo>
                  <a:pt x="323" y="872"/>
                </a:lnTo>
                <a:lnTo>
                  <a:pt x="348" y="854"/>
                </a:lnTo>
                <a:lnTo>
                  <a:pt x="358" y="854"/>
                </a:lnTo>
                <a:lnTo>
                  <a:pt x="378" y="861"/>
                </a:lnTo>
                <a:lnTo>
                  <a:pt x="399" y="861"/>
                </a:lnTo>
                <a:lnTo>
                  <a:pt x="405" y="854"/>
                </a:lnTo>
                <a:lnTo>
                  <a:pt x="413" y="845"/>
                </a:lnTo>
                <a:lnTo>
                  <a:pt x="423" y="845"/>
                </a:lnTo>
                <a:lnTo>
                  <a:pt x="428" y="839"/>
                </a:lnTo>
                <a:lnTo>
                  <a:pt x="428" y="829"/>
                </a:lnTo>
                <a:lnTo>
                  <a:pt x="428" y="818"/>
                </a:lnTo>
                <a:lnTo>
                  <a:pt x="423" y="803"/>
                </a:lnTo>
                <a:lnTo>
                  <a:pt x="413" y="796"/>
                </a:lnTo>
                <a:lnTo>
                  <a:pt x="412" y="789"/>
                </a:lnTo>
                <a:lnTo>
                  <a:pt x="418" y="776"/>
                </a:lnTo>
                <a:lnTo>
                  <a:pt x="426" y="776"/>
                </a:lnTo>
                <a:lnTo>
                  <a:pt x="434" y="774"/>
                </a:lnTo>
                <a:lnTo>
                  <a:pt x="446" y="767"/>
                </a:lnTo>
                <a:lnTo>
                  <a:pt x="452" y="759"/>
                </a:lnTo>
                <a:lnTo>
                  <a:pt x="452" y="747"/>
                </a:lnTo>
                <a:lnTo>
                  <a:pt x="450" y="736"/>
                </a:lnTo>
                <a:lnTo>
                  <a:pt x="450" y="726"/>
                </a:lnTo>
                <a:lnTo>
                  <a:pt x="454" y="714"/>
                </a:lnTo>
                <a:lnTo>
                  <a:pt x="450" y="706"/>
                </a:lnTo>
                <a:lnTo>
                  <a:pt x="476" y="674"/>
                </a:lnTo>
                <a:lnTo>
                  <a:pt x="485" y="656"/>
                </a:lnTo>
                <a:lnTo>
                  <a:pt x="476" y="647"/>
                </a:lnTo>
                <a:lnTo>
                  <a:pt x="474" y="636"/>
                </a:lnTo>
                <a:lnTo>
                  <a:pt x="468" y="626"/>
                </a:lnTo>
                <a:lnTo>
                  <a:pt x="461" y="616"/>
                </a:lnTo>
                <a:lnTo>
                  <a:pt x="458" y="609"/>
                </a:lnTo>
                <a:lnTo>
                  <a:pt x="456" y="596"/>
                </a:lnTo>
                <a:lnTo>
                  <a:pt x="454" y="587"/>
                </a:lnTo>
                <a:lnTo>
                  <a:pt x="452" y="562"/>
                </a:lnTo>
                <a:lnTo>
                  <a:pt x="446" y="554"/>
                </a:lnTo>
                <a:lnTo>
                  <a:pt x="445" y="542"/>
                </a:lnTo>
                <a:lnTo>
                  <a:pt x="436" y="531"/>
                </a:lnTo>
                <a:lnTo>
                  <a:pt x="436" y="519"/>
                </a:lnTo>
                <a:lnTo>
                  <a:pt x="436" y="507"/>
                </a:lnTo>
                <a:lnTo>
                  <a:pt x="434" y="497"/>
                </a:lnTo>
                <a:lnTo>
                  <a:pt x="428" y="491"/>
                </a:lnTo>
                <a:lnTo>
                  <a:pt x="428" y="479"/>
                </a:lnTo>
                <a:lnTo>
                  <a:pt x="436" y="469"/>
                </a:lnTo>
                <a:lnTo>
                  <a:pt x="445" y="464"/>
                </a:lnTo>
                <a:lnTo>
                  <a:pt x="446" y="447"/>
                </a:lnTo>
                <a:lnTo>
                  <a:pt x="450" y="435"/>
                </a:lnTo>
                <a:lnTo>
                  <a:pt x="458" y="427"/>
                </a:lnTo>
                <a:lnTo>
                  <a:pt x="466" y="427"/>
                </a:lnTo>
                <a:lnTo>
                  <a:pt x="474" y="420"/>
                </a:lnTo>
                <a:lnTo>
                  <a:pt x="470" y="409"/>
                </a:lnTo>
                <a:lnTo>
                  <a:pt x="474" y="397"/>
                </a:lnTo>
                <a:lnTo>
                  <a:pt x="474" y="385"/>
                </a:lnTo>
                <a:lnTo>
                  <a:pt x="476" y="375"/>
                </a:lnTo>
                <a:lnTo>
                  <a:pt x="479" y="362"/>
                </a:lnTo>
                <a:lnTo>
                  <a:pt x="476" y="353"/>
                </a:lnTo>
                <a:lnTo>
                  <a:pt x="479" y="342"/>
                </a:lnTo>
                <a:lnTo>
                  <a:pt x="485" y="333"/>
                </a:lnTo>
                <a:lnTo>
                  <a:pt x="486" y="322"/>
                </a:lnTo>
                <a:lnTo>
                  <a:pt x="493" y="319"/>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6" name="Freeform 15"/>
          <p:cNvSpPr>
            <a:spLocks/>
          </p:cNvSpPr>
          <p:nvPr/>
        </p:nvSpPr>
        <p:spPr bwMode="auto">
          <a:xfrm>
            <a:off x="5897926" y="4710494"/>
            <a:ext cx="1243727" cy="772023"/>
          </a:xfrm>
          <a:custGeom>
            <a:avLst/>
            <a:gdLst/>
            <a:ahLst/>
            <a:cxnLst>
              <a:cxn ang="0">
                <a:pos x="555" y="266"/>
              </a:cxn>
              <a:cxn ang="0">
                <a:pos x="552" y="286"/>
              </a:cxn>
              <a:cxn ang="0">
                <a:pos x="543" y="306"/>
              </a:cxn>
              <a:cxn ang="0">
                <a:pos x="528" y="326"/>
              </a:cxn>
              <a:cxn ang="0">
                <a:pos x="513" y="346"/>
              </a:cxn>
              <a:cxn ang="0">
                <a:pos x="485" y="349"/>
              </a:cxn>
              <a:cxn ang="0">
                <a:pos x="472" y="378"/>
              </a:cxn>
              <a:cxn ang="0">
                <a:pos x="468" y="398"/>
              </a:cxn>
              <a:cxn ang="0">
                <a:pos x="460" y="413"/>
              </a:cxn>
              <a:cxn ang="0">
                <a:pos x="443" y="413"/>
              </a:cxn>
              <a:cxn ang="0">
                <a:pos x="427" y="427"/>
              </a:cxn>
              <a:cxn ang="0">
                <a:pos x="413" y="441"/>
              </a:cxn>
              <a:cxn ang="0">
                <a:pos x="352" y="459"/>
              </a:cxn>
              <a:cxn ang="0">
                <a:pos x="325" y="467"/>
              </a:cxn>
              <a:cxn ang="0">
                <a:pos x="303" y="479"/>
              </a:cxn>
              <a:cxn ang="0">
                <a:pos x="290" y="494"/>
              </a:cxn>
              <a:cxn ang="0">
                <a:pos x="228" y="476"/>
              </a:cxn>
              <a:cxn ang="0">
                <a:pos x="199" y="472"/>
              </a:cxn>
              <a:cxn ang="0">
                <a:pos x="172" y="463"/>
              </a:cxn>
              <a:cxn ang="0">
                <a:pos x="139" y="438"/>
              </a:cxn>
              <a:cxn ang="0">
                <a:pos x="133" y="418"/>
              </a:cxn>
              <a:cxn ang="0">
                <a:pos x="141" y="389"/>
              </a:cxn>
              <a:cxn ang="0">
                <a:pos x="133" y="363"/>
              </a:cxn>
              <a:cxn ang="0">
                <a:pos x="130" y="336"/>
              </a:cxn>
              <a:cxn ang="0">
                <a:pos x="130" y="313"/>
              </a:cxn>
              <a:cxn ang="0">
                <a:pos x="133" y="281"/>
              </a:cxn>
              <a:cxn ang="0">
                <a:pos x="130" y="256"/>
              </a:cxn>
              <a:cxn ang="0">
                <a:pos x="133" y="236"/>
              </a:cxn>
              <a:cxn ang="0">
                <a:pos x="125" y="211"/>
              </a:cxn>
              <a:cxn ang="0">
                <a:pos x="85" y="171"/>
              </a:cxn>
              <a:cxn ang="0">
                <a:pos x="63" y="160"/>
              </a:cxn>
              <a:cxn ang="0">
                <a:pos x="33" y="124"/>
              </a:cxn>
              <a:cxn ang="0">
                <a:pos x="28" y="97"/>
              </a:cxn>
              <a:cxn ang="0">
                <a:pos x="10" y="88"/>
              </a:cxn>
              <a:cxn ang="0">
                <a:pos x="0" y="71"/>
              </a:cxn>
              <a:cxn ang="0">
                <a:pos x="55" y="18"/>
              </a:cxn>
              <a:cxn ang="0">
                <a:pos x="533" y="6"/>
              </a:cxn>
              <a:cxn ang="0">
                <a:pos x="814" y="3"/>
              </a:cxn>
              <a:cxn ang="0">
                <a:pos x="827" y="50"/>
              </a:cxn>
              <a:cxn ang="0">
                <a:pos x="819" y="71"/>
              </a:cxn>
              <a:cxn ang="0">
                <a:pos x="830" y="88"/>
              </a:cxn>
              <a:cxn ang="0">
                <a:pos x="839" y="100"/>
              </a:cxn>
              <a:cxn ang="0">
                <a:pos x="835" y="117"/>
              </a:cxn>
              <a:cxn ang="0">
                <a:pos x="832" y="131"/>
              </a:cxn>
              <a:cxn ang="0">
                <a:pos x="820" y="130"/>
              </a:cxn>
              <a:cxn ang="0">
                <a:pos x="792" y="130"/>
              </a:cxn>
              <a:cxn ang="0">
                <a:pos x="777" y="124"/>
              </a:cxn>
              <a:cxn ang="0">
                <a:pos x="759" y="120"/>
              </a:cxn>
              <a:cxn ang="0">
                <a:pos x="720" y="138"/>
              </a:cxn>
              <a:cxn ang="0">
                <a:pos x="699" y="144"/>
              </a:cxn>
              <a:cxn ang="0">
                <a:pos x="677" y="135"/>
              </a:cxn>
              <a:cxn ang="0">
                <a:pos x="663" y="130"/>
              </a:cxn>
              <a:cxn ang="0">
                <a:pos x="648" y="144"/>
              </a:cxn>
              <a:cxn ang="0">
                <a:pos x="632" y="155"/>
              </a:cxn>
              <a:cxn ang="0">
                <a:pos x="608" y="170"/>
              </a:cxn>
              <a:cxn ang="0">
                <a:pos x="585" y="193"/>
              </a:cxn>
              <a:cxn ang="0">
                <a:pos x="560" y="228"/>
              </a:cxn>
            </a:cxnLst>
            <a:rect l="0" t="0" r="r" b="b"/>
            <a:pathLst>
              <a:path w="843" h="507">
                <a:moveTo>
                  <a:pt x="565" y="240"/>
                </a:moveTo>
                <a:lnTo>
                  <a:pt x="555" y="266"/>
                </a:lnTo>
                <a:lnTo>
                  <a:pt x="552" y="275"/>
                </a:lnTo>
                <a:lnTo>
                  <a:pt x="552" y="286"/>
                </a:lnTo>
                <a:lnTo>
                  <a:pt x="555" y="296"/>
                </a:lnTo>
                <a:lnTo>
                  <a:pt x="543" y="306"/>
                </a:lnTo>
                <a:lnTo>
                  <a:pt x="533" y="320"/>
                </a:lnTo>
                <a:lnTo>
                  <a:pt x="528" y="326"/>
                </a:lnTo>
                <a:lnTo>
                  <a:pt x="517" y="331"/>
                </a:lnTo>
                <a:lnTo>
                  <a:pt x="513" y="346"/>
                </a:lnTo>
                <a:lnTo>
                  <a:pt x="507" y="349"/>
                </a:lnTo>
                <a:lnTo>
                  <a:pt x="485" y="349"/>
                </a:lnTo>
                <a:lnTo>
                  <a:pt x="472" y="366"/>
                </a:lnTo>
                <a:lnTo>
                  <a:pt x="472" y="378"/>
                </a:lnTo>
                <a:lnTo>
                  <a:pt x="463" y="387"/>
                </a:lnTo>
                <a:lnTo>
                  <a:pt x="468" y="398"/>
                </a:lnTo>
                <a:lnTo>
                  <a:pt x="470" y="407"/>
                </a:lnTo>
                <a:lnTo>
                  <a:pt x="460" y="413"/>
                </a:lnTo>
                <a:lnTo>
                  <a:pt x="452" y="413"/>
                </a:lnTo>
                <a:lnTo>
                  <a:pt x="443" y="413"/>
                </a:lnTo>
                <a:lnTo>
                  <a:pt x="432" y="418"/>
                </a:lnTo>
                <a:lnTo>
                  <a:pt x="427" y="427"/>
                </a:lnTo>
                <a:lnTo>
                  <a:pt x="419" y="433"/>
                </a:lnTo>
                <a:lnTo>
                  <a:pt x="413" y="441"/>
                </a:lnTo>
                <a:lnTo>
                  <a:pt x="408" y="447"/>
                </a:lnTo>
                <a:lnTo>
                  <a:pt x="352" y="459"/>
                </a:lnTo>
                <a:lnTo>
                  <a:pt x="332" y="461"/>
                </a:lnTo>
                <a:lnTo>
                  <a:pt x="325" y="467"/>
                </a:lnTo>
                <a:lnTo>
                  <a:pt x="312" y="472"/>
                </a:lnTo>
                <a:lnTo>
                  <a:pt x="303" y="479"/>
                </a:lnTo>
                <a:lnTo>
                  <a:pt x="295" y="486"/>
                </a:lnTo>
                <a:lnTo>
                  <a:pt x="290" y="494"/>
                </a:lnTo>
                <a:lnTo>
                  <a:pt x="287" y="506"/>
                </a:lnTo>
                <a:lnTo>
                  <a:pt x="228" y="476"/>
                </a:lnTo>
                <a:lnTo>
                  <a:pt x="219" y="476"/>
                </a:lnTo>
                <a:lnTo>
                  <a:pt x="199" y="472"/>
                </a:lnTo>
                <a:lnTo>
                  <a:pt x="186" y="471"/>
                </a:lnTo>
                <a:lnTo>
                  <a:pt x="172" y="463"/>
                </a:lnTo>
                <a:lnTo>
                  <a:pt x="146" y="441"/>
                </a:lnTo>
                <a:lnTo>
                  <a:pt x="139" y="438"/>
                </a:lnTo>
                <a:lnTo>
                  <a:pt x="130" y="431"/>
                </a:lnTo>
                <a:lnTo>
                  <a:pt x="133" y="418"/>
                </a:lnTo>
                <a:lnTo>
                  <a:pt x="141" y="400"/>
                </a:lnTo>
                <a:lnTo>
                  <a:pt x="141" y="389"/>
                </a:lnTo>
                <a:lnTo>
                  <a:pt x="139" y="373"/>
                </a:lnTo>
                <a:lnTo>
                  <a:pt x="133" y="363"/>
                </a:lnTo>
                <a:lnTo>
                  <a:pt x="130" y="349"/>
                </a:lnTo>
                <a:lnTo>
                  <a:pt x="130" y="336"/>
                </a:lnTo>
                <a:lnTo>
                  <a:pt x="130" y="326"/>
                </a:lnTo>
                <a:lnTo>
                  <a:pt x="130" y="313"/>
                </a:lnTo>
                <a:lnTo>
                  <a:pt x="133" y="293"/>
                </a:lnTo>
                <a:lnTo>
                  <a:pt x="133" y="281"/>
                </a:lnTo>
                <a:lnTo>
                  <a:pt x="130" y="271"/>
                </a:lnTo>
                <a:lnTo>
                  <a:pt x="130" y="256"/>
                </a:lnTo>
                <a:lnTo>
                  <a:pt x="130" y="246"/>
                </a:lnTo>
                <a:lnTo>
                  <a:pt x="133" y="236"/>
                </a:lnTo>
                <a:lnTo>
                  <a:pt x="130" y="224"/>
                </a:lnTo>
                <a:lnTo>
                  <a:pt x="125" y="211"/>
                </a:lnTo>
                <a:lnTo>
                  <a:pt x="101" y="191"/>
                </a:lnTo>
                <a:lnTo>
                  <a:pt x="85" y="171"/>
                </a:lnTo>
                <a:lnTo>
                  <a:pt x="73" y="166"/>
                </a:lnTo>
                <a:lnTo>
                  <a:pt x="63" y="160"/>
                </a:lnTo>
                <a:lnTo>
                  <a:pt x="37" y="135"/>
                </a:lnTo>
                <a:lnTo>
                  <a:pt x="33" y="124"/>
                </a:lnTo>
                <a:lnTo>
                  <a:pt x="33" y="110"/>
                </a:lnTo>
                <a:lnTo>
                  <a:pt x="28" y="97"/>
                </a:lnTo>
                <a:lnTo>
                  <a:pt x="21" y="91"/>
                </a:lnTo>
                <a:lnTo>
                  <a:pt x="10" y="88"/>
                </a:lnTo>
                <a:lnTo>
                  <a:pt x="0" y="78"/>
                </a:lnTo>
                <a:lnTo>
                  <a:pt x="0" y="71"/>
                </a:lnTo>
                <a:lnTo>
                  <a:pt x="55" y="71"/>
                </a:lnTo>
                <a:lnTo>
                  <a:pt x="55" y="18"/>
                </a:lnTo>
                <a:lnTo>
                  <a:pt x="370" y="10"/>
                </a:lnTo>
                <a:lnTo>
                  <a:pt x="533" y="6"/>
                </a:lnTo>
                <a:lnTo>
                  <a:pt x="832" y="0"/>
                </a:lnTo>
                <a:lnTo>
                  <a:pt x="814" y="3"/>
                </a:lnTo>
                <a:lnTo>
                  <a:pt x="805" y="6"/>
                </a:lnTo>
                <a:lnTo>
                  <a:pt x="827" y="50"/>
                </a:lnTo>
                <a:lnTo>
                  <a:pt x="820" y="58"/>
                </a:lnTo>
                <a:lnTo>
                  <a:pt x="819" y="71"/>
                </a:lnTo>
                <a:lnTo>
                  <a:pt x="820" y="78"/>
                </a:lnTo>
                <a:lnTo>
                  <a:pt x="830" y="88"/>
                </a:lnTo>
                <a:lnTo>
                  <a:pt x="832" y="95"/>
                </a:lnTo>
                <a:lnTo>
                  <a:pt x="839" y="100"/>
                </a:lnTo>
                <a:lnTo>
                  <a:pt x="842" y="111"/>
                </a:lnTo>
                <a:lnTo>
                  <a:pt x="835" y="117"/>
                </a:lnTo>
                <a:lnTo>
                  <a:pt x="832" y="130"/>
                </a:lnTo>
                <a:lnTo>
                  <a:pt x="832" y="131"/>
                </a:lnTo>
                <a:lnTo>
                  <a:pt x="827" y="131"/>
                </a:lnTo>
                <a:lnTo>
                  <a:pt x="820" y="130"/>
                </a:lnTo>
                <a:lnTo>
                  <a:pt x="812" y="124"/>
                </a:lnTo>
                <a:lnTo>
                  <a:pt x="792" y="130"/>
                </a:lnTo>
                <a:lnTo>
                  <a:pt x="783" y="130"/>
                </a:lnTo>
                <a:lnTo>
                  <a:pt x="777" y="124"/>
                </a:lnTo>
                <a:lnTo>
                  <a:pt x="768" y="120"/>
                </a:lnTo>
                <a:lnTo>
                  <a:pt x="759" y="120"/>
                </a:lnTo>
                <a:lnTo>
                  <a:pt x="734" y="130"/>
                </a:lnTo>
                <a:lnTo>
                  <a:pt x="720" y="138"/>
                </a:lnTo>
                <a:lnTo>
                  <a:pt x="717" y="144"/>
                </a:lnTo>
                <a:lnTo>
                  <a:pt x="699" y="144"/>
                </a:lnTo>
                <a:lnTo>
                  <a:pt x="692" y="140"/>
                </a:lnTo>
                <a:lnTo>
                  <a:pt x="677" y="135"/>
                </a:lnTo>
                <a:lnTo>
                  <a:pt x="672" y="131"/>
                </a:lnTo>
                <a:lnTo>
                  <a:pt x="663" y="130"/>
                </a:lnTo>
                <a:lnTo>
                  <a:pt x="654" y="135"/>
                </a:lnTo>
                <a:lnTo>
                  <a:pt x="648" y="144"/>
                </a:lnTo>
                <a:lnTo>
                  <a:pt x="645" y="150"/>
                </a:lnTo>
                <a:lnTo>
                  <a:pt x="632" y="155"/>
                </a:lnTo>
                <a:lnTo>
                  <a:pt x="620" y="158"/>
                </a:lnTo>
                <a:lnTo>
                  <a:pt x="608" y="170"/>
                </a:lnTo>
                <a:lnTo>
                  <a:pt x="600" y="188"/>
                </a:lnTo>
                <a:lnTo>
                  <a:pt x="585" y="193"/>
                </a:lnTo>
                <a:lnTo>
                  <a:pt x="565" y="215"/>
                </a:lnTo>
                <a:lnTo>
                  <a:pt x="560" y="228"/>
                </a:lnTo>
                <a:lnTo>
                  <a:pt x="565" y="240"/>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7" name="Freeform 16"/>
          <p:cNvSpPr>
            <a:spLocks/>
          </p:cNvSpPr>
          <p:nvPr/>
        </p:nvSpPr>
        <p:spPr bwMode="auto">
          <a:xfrm>
            <a:off x="7470658" y="4733336"/>
            <a:ext cx="634404" cy="971501"/>
          </a:xfrm>
          <a:custGeom>
            <a:avLst/>
            <a:gdLst/>
            <a:ahLst/>
            <a:cxnLst>
              <a:cxn ang="0">
                <a:pos x="314" y="61"/>
              </a:cxn>
              <a:cxn ang="0">
                <a:pos x="308" y="41"/>
              </a:cxn>
              <a:cxn ang="0">
                <a:pos x="290" y="37"/>
              </a:cxn>
              <a:cxn ang="0">
                <a:pos x="274" y="26"/>
              </a:cxn>
              <a:cxn ang="0">
                <a:pos x="267" y="10"/>
              </a:cxn>
              <a:cxn ang="0">
                <a:pos x="250" y="0"/>
              </a:cxn>
              <a:cxn ang="0">
                <a:pos x="230" y="21"/>
              </a:cxn>
              <a:cxn ang="0">
                <a:pos x="207" y="21"/>
              </a:cxn>
              <a:cxn ang="0">
                <a:pos x="179" y="26"/>
              </a:cxn>
              <a:cxn ang="0">
                <a:pos x="159" y="26"/>
              </a:cxn>
              <a:cxn ang="0">
                <a:pos x="140" y="10"/>
              </a:cxn>
              <a:cxn ang="0">
                <a:pos x="110" y="3"/>
              </a:cxn>
              <a:cxn ang="0">
                <a:pos x="70" y="12"/>
              </a:cxn>
              <a:cxn ang="0">
                <a:pos x="63" y="32"/>
              </a:cxn>
              <a:cxn ang="0">
                <a:pos x="55" y="52"/>
              </a:cxn>
              <a:cxn ang="0">
                <a:pos x="39" y="72"/>
              </a:cxn>
              <a:cxn ang="0">
                <a:pos x="21" y="80"/>
              </a:cxn>
              <a:cxn ang="0">
                <a:pos x="5" y="137"/>
              </a:cxn>
              <a:cxn ang="0">
                <a:pos x="85" y="212"/>
              </a:cxn>
              <a:cxn ang="0">
                <a:pos x="99" y="237"/>
              </a:cxn>
              <a:cxn ang="0">
                <a:pos x="117" y="277"/>
              </a:cxn>
              <a:cxn ang="0">
                <a:pos x="132" y="290"/>
              </a:cxn>
              <a:cxn ang="0">
                <a:pos x="173" y="328"/>
              </a:cxn>
              <a:cxn ang="0">
                <a:pos x="193" y="637"/>
              </a:cxn>
              <a:cxn ang="0">
                <a:pos x="274" y="520"/>
              </a:cxn>
              <a:cxn ang="0">
                <a:pos x="307" y="360"/>
              </a:cxn>
              <a:cxn ang="0">
                <a:pos x="317" y="285"/>
              </a:cxn>
              <a:cxn ang="0">
                <a:pos x="342" y="270"/>
              </a:cxn>
              <a:cxn ang="0">
                <a:pos x="429" y="252"/>
              </a:cxn>
              <a:cxn ang="0">
                <a:pos x="419" y="201"/>
              </a:cxn>
              <a:cxn ang="0">
                <a:pos x="424" y="175"/>
              </a:cxn>
              <a:cxn ang="0">
                <a:pos x="415" y="153"/>
              </a:cxn>
              <a:cxn ang="0">
                <a:pos x="406" y="137"/>
              </a:cxn>
              <a:cxn ang="0">
                <a:pos x="384" y="120"/>
              </a:cxn>
              <a:cxn ang="0">
                <a:pos x="374" y="105"/>
              </a:cxn>
              <a:cxn ang="0">
                <a:pos x="348" y="101"/>
              </a:cxn>
              <a:cxn ang="0">
                <a:pos x="334" y="85"/>
              </a:cxn>
              <a:cxn ang="0">
                <a:pos x="317" y="75"/>
              </a:cxn>
            </a:cxnLst>
            <a:rect l="0" t="0" r="r" b="b"/>
            <a:pathLst>
              <a:path w="430" h="638">
                <a:moveTo>
                  <a:pt x="314" y="65"/>
                </a:moveTo>
                <a:lnTo>
                  <a:pt x="314" y="61"/>
                </a:lnTo>
                <a:lnTo>
                  <a:pt x="314" y="50"/>
                </a:lnTo>
                <a:lnTo>
                  <a:pt x="308" y="41"/>
                </a:lnTo>
                <a:lnTo>
                  <a:pt x="299" y="37"/>
                </a:lnTo>
                <a:lnTo>
                  <a:pt x="290" y="37"/>
                </a:lnTo>
                <a:lnTo>
                  <a:pt x="282" y="33"/>
                </a:lnTo>
                <a:lnTo>
                  <a:pt x="274" y="26"/>
                </a:lnTo>
                <a:lnTo>
                  <a:pt x="270" y="17"/>
                </a:lnTo>
                <a:lnTo>
                  <a:pt x="267" y="10"/>
                </a:lnTo>
                <a:lnTo>
                  <a:pt x="259" y="0"/>
                </a:lnTo>
                <a:lnTo>
                  <a:pt x="250" y="0"/>
                </a:lnTo>
                <a:lnTo>
                  <a:pt x="240" y="6"/>
                </a:lnTo>
                <a:lnTo>
                  <a:pt x="230" y="21"/>
                </a:lnTo>
                <a:lnTo>
                  <a:pt x="217" y="21"/>
                </a:lnTo>
                <a:lnTo>
                  <a:pt x="207" y="21"/>
                </a:lnTo>
                <a:lnTo>
                  <a:pt x="199" y="21"/>
                </a:lnTo>
                <a:lnTo>
                  <a:pt x="179" y="26"/>
                </a:lnTo>
                <a:lnTo>
                  <a:pt x="168" y="30"/>
                </a:lnTo>
                <a:lnTo>
                  <a:pt x="159" y="26"/>
                </a:lnTo>
                <a:lnTo>
                  <a:pt x="152" y="23"/>
                </a:lnTo>
                <a:lnTo>
                  <a:pt x="140" y="10"/>
                </a:lnTo>
                <a:lnTo>
                  <a:pt x="132" y="3"/>
                </a:lnTo>
                <a:lnTo>
                  <a:pt x="110" y="3"/>
                </a:lnTo>
                <a:lnTo>
                  <a:pt x="100" y="6"/>
                </a:lnTo>
                <a:lnTo>
                  <a:pt x="70" y="12"/>
                </a:lnTo>
                <a:lnTo>
                  <a:pt x="65" y="21"/>
                </a:lnTo>
                <a:lnTo>
                  <a:pt x="63" y="32"/>
                </a:lnTo>
                <a:lnTo>
                  <a:pt x="60" y="43"/>
                </a:lnTo>
                <a:lnTo>
                  <a:pt x="55" y="52"/>
                </a:lnTo>
                <a:lnTo>
                  <a:pt x="52" y="61"/>
                </a:lnTo>
                <a:lnTo>
                  <a:pt x="39" y="72"/>
                </a:lnTo>
                <a:lnTo>
                  <a:pt x="32" y="75"/>
                </a:lnTo>
                <a:lnTo>
                  <a:pt x="21" y="80"/>
                </a:lnTo>
                <a:lnTo>
                  <a:pt x="3" y="80"/>
                </a:lnTo>
                <a:lnTo>
                  <a:pt x="5" y="137"/>
                </a:lnTo>
                <a:lnTo>
                  <a:pt x="0" y="220"/>
                </a:lnTo>
                <a:lnTo>
                  <a:pt x="85" y="212"/>
                </a:lnTo>
                <a:lnTo>
                  <a:pt x="86" y="237"/>
                </a:lnTo>
                <a:lnTo>
                  <a:pt x="99" y="237"/>
                </a:lnTo>
                <a:lnTo>
                  <a:pt x="100" y="277"/>
                </a:lnTo>
                <a:lnTo>
                  <a:pt x="117" y="277"/>
                </a:lnTo>
                <a:lnTo>
                  <a:pt x="117" y="290"/>
                </a:lnTo>
                <a:lnTo>
                  <a:pt x="132" y="290"/>
                </a:lnTo>
                <a:lnTo>
                  <a:pt x="132" y="330"/>
                </a:lnTo>
                <a:lnTo>
                  <a:pt x="173" y="328"/>
                </a:lnTo>
                <a:lnTo>
                  <a:pt x="175" y="368"/>
                </a:lnTo>
                <a:lnTo>
                  <a:pt x="193" y="637"/>
                </a:lnTo>
                <a:lnTo>
                  <a:pt x="277" y="632"/>
                </a:lnTo>
                <a:lnTo>
                  <a:pt x="274" y="520"/>
                </a:lnTo>
                <a:lnTo>
                  <a:pt x="314" y="518"/>
                </a:lnTo>
                <a:lnTo>
                  <a:pt x="307" y="360"/>
                </a:lnTo>
                <a:lnTo>
                  <a:pt x="302" y="285"/>
                </a:lnTo>
                <a:lnTo>
                  <a:pt x="317" y="285"/>
                </a:lnTo>
                <a:lnTo>
                  <a:pt x="317" y="270"/>
                </a:lnTo>
                <a:lnTo>
                  <a:pt x="342" y="270"/>
                </a:lnTo>
                <a:lnTo>
                  <a:pt x="344" y="255"/>
                </a:lnTo>
                <a:lnTo>
                  <a:pt x="429" y="252"/>
                </a:lnTo>
                <a:lnTo>
                  <a:pt x="426" y="207"/>
                </a:lnTo>
                <a:lnTo>
                  <a:pt x="419" y="201"/>
                </a:lnTo>
                <a:lnTo>
                  <a:pt x="419" y="190"/>
                </a:lnTo>
                <a:lnTo>
                  <a:pt x="424" y="175"/>
                </a:lnTo>
                <a:lnTo>
                  <a:pt x="419" y="163"/>
                </a:lnTo>
                <a:lnTo>
                  <a:pt x="415" y="153"/>
                </a:lnTo>
                <a:lnTo>
                  <a:pt x="410" y="147"/>
                </a:lnTo>
                <a:lnTo>
                  <a:pt x="406" y="137"/>
                </a:lnTo>
                <a:lnTo>
                  <a:pt x="402" y="128"/>
                </a:lnTo>
                <a:lnTo>
                  <a:pt x="384" y="120"/>
                </a:lnTo>
                <a:lnTo>
                  <a:pt x="379" y="108"/>
                </a:lnTo>
                <a:lnTo>
                  <a:pt x="374" y="105"/>
                </a:lnTo>
                <a:lnTo>
                  <a:pt x="357" y="105"/>
                </a:lnTo>
                <a:lnTo>
                  <a:pt x="348" y="101"/>
                </a:lnTo>
                <a:lnTo>
                  <a:pt x="339" y="95"/>
                </a:lnTo>
                <a:lnTo>
                  <a:pt x="334" y="85"/>
                </a:lnTo>
                <a:lnTo>
                  <a:pt x="324" y="80"/>
                </a:lnTo>
                <a:lnTo>
                  <a:pt x="317" y="75"/>
                </a:lnTo>
                <a:lnTo>
                  <a:pt x="314" y="65"/>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8" name="Freeform 17"/>
          <p:cNvSpPr>
            <a:spLocks/>
          </p:cNvSpPr>
          <p:nvPr/>
        </p:nvSpPr>
        <p:spPr bwMode="auto">
          <a:xfrm>
            <a:off x="5312259" y="3050720"/>
            <a:ext cx="1041602" cy="1848591"/>
          </a:xfrm>
          <a:custGeom>
            <a:avLst/>
            <a:gdLst/>
            <a:ahLst/>
            <a:cxnLst>
              <a:cxn ang="0">
                <a:pos x="60" y="1086"/>
              </a:cxn>
              <a:cxn ang="0">
                <a:pos x="77" y="1046"/>
              </a:cxn>
              <a:cxn ang="0">
                <a:pos x="50" y="976"/>
              </a:cxn>
              <a:cxn ang="0">
                <a:pos x="33" y="896"/>
              </a:cxn>
              <a:cxn ang="0">
                <a:pos x="23" y="861"/>
              </a:cxn>
              <a:cxn ang="0">
                <a:pos x="0" y="817"/>
              </a:cxn>
              <a:cxn ang="0">
                <a:pos x="6" y="783"/>
              </a:cxn>
              <a:cxn ang="0">
                <a:pos x="23" y="766"/>
              </a:cxn>
              <a:cxn ang="0">
                <a:pos x="19" y="736"/>
              </a:cxn>
              <a:cxn ang="0">
                <a:pos x="19" y="697"/>
              </a:cxn>
              <a:cxn ang="0">
                <a:pos x="23" y="589"/>
              </a:cxn>
              <a:cxn ang="0">
                <a:pos x="46" y="574"/>
              </a:cxn>
              <a:cxn ang="0">
                <a:pos x="63" y="549"/>
              </a:cxn>
              <a:cxn ang="0">
                <a:pos x="90" y="521"/>
              </a:cxn>
              <a:cxn ang="0">
                <a:pos x="102" y="481"/>
              </a:cxn>
              <a:cxn ang="0">
                <a:pos x="329" y="475"/>
              </a:cxn>
              <a:cxn ang="0">
                <a:pos x="342" y="382"/>
              </a:cxn>
              <a:cxn ang="0">
                <a:pos x="369" y="370"/>
              </a:cxn>
              <a:cxn ang="0">
                <a:pos x="382" y="345"/>
              </a:cxn>
              <a:cxn ang="0">
                <a:pos x="411" y="330"/>
              </a:cxn>
              <a:cxn ang="0">
                <a:pos x="451" y="305"/>
              </a:cxn>
              <a:cxn ang="0">
                <a:pos x="479" y="268"/>
              </a:cxn>
              <a:cxn ang="0">
                <a:pos x="493" y="199"/>
              </a:cxn>
              <a:cxn ang="0">
                <a:pos x="521" y="173"/>
              </a:cxn>
              <a:cxn ang="0">
                <a:pos x="533" y="125"/>
              </a:cxn>
              <a:cxn ang="0">
                <a:pos x="546" y="68"/>
              </a:cxn>
              <a:cxn ang="0">
                <a:pos x="573" y="41"/>
              </a:cxn>
              <a:cxn ang="0">
                <a:pos x="603" y="13"/>
              </a:cxn>
              <a:cxn ang="0">
                <a:pos x="682" y="10"/>
              </a:cxn>
              <a:cxn ang="0">
                <a:pos x="695" y="407"/>
              </a:cxn>
              <a:cxn ang="0">
                <a:pos x="700" y="789"/>
              </a:cxn>
              <a:cxn ang="0">
                <a:pos x="448" y="948"/>
              </a:cxn>
              <a:cxn ang="0">
                <a:pos x="396" y="1159"/>
              </a:cxn>
              <a:cxn ang="0">
                <a:pos x="382" y="1139"/>
              </a:cxn>
              <a:cxn ang="0">
                <a:pos x="355" y="1116"/>
              </a:cxn>
              <a:cxn ang="0">
                <a:pos x="306" y="1174"/>
              </a:cxn>
              <a:cxn ang="0">
                <a:pos x="281" y="1194"/>
              </a:cxn>
              <a:cxn ang="0">
                <a:pos x="217" y="1190"/>
              </a:cxn>
              <a:cxn ang="0">
                <a:pos x="170" y="1206"/>
              </a:cxn>
              <a:cxn ang="0">
                <a:pos x="127" y="1213"/>
              </a:cxn>
              <a:cxn ang="0">
                <a:pos x="93" y="1205"/>
              </a:cxn>
              <a:cxn ang="0">
                <a:pos x="73" y="1178"/>
              </a:cxn>
              <a:cxn ang="0">
                <a:pos x="46" y="1123"/>
              </a:cxn>
              <a:cxn ang="0">
                <a:pos x="46" y="1098"/>
              </a:cxn>
            </a:cxnLst>
            <a:rect l="0" t="0" r="r" b="b"/>
            <a:pathLst>
              <a:path w="706" h="1214">
                <a:moveTo>
                  <a:pt x="46" y="1098"/>
                </a:moveTo>
                <a:lnTo>
                  <a:pt x="52" y="1094"/>
                </a:lnTo>
                <a:lnTo>
                  <a:pt x="60" y="1086"/>
                </a:lnTo>
                <a:lnTo>
                  <a:pt x="68" y="1078"/>
                </a:lnTo>
                <a:lnTo>
                  <a:pt x="75" y="1063"/>
                </a:lnTo>
                <a:lnTo>
                  <a:pt x="77" y="1046"/>
                </a:lnTo>
                <a:lnTo>
                  <a:pt x="73" y="1034"/>
                </a:lnTo>
                <a:lnTo>
                  <a:pt x="52" y="1004"/>
                </a:lnTo>
                <a:lnTo>
                  <a:pt x="50" y="976"/>
                </a:lnTo>
                <a:lnTo>
                  <a:pt x="52" y="948"/>
                </a:lnTo>
                <a:lnTo>
                  <a:pt x="50" y="931"/>
                </a:lnTo>
                <a:lnTo>
                  <a:pt x="33" y="896"/>
                </a:lnTo>
                <a:lnTo>
                  <a:pt x="25" y="883"/>
                </a:lnTo>
                <a:lnTo>
                  <a:pt x="25" y="874"/>
                </a:lnTo>
                <a:lnTo>
                  <a:pt x="23" y="861"/>
                </a:lnTo>
                <a:lnTo>
                  <a:pt x="19" y="843"/>
                </a:lnTo>
                <a:lnTo>
                  <a:pt x="3" y="826"/>
                </a:lnTo>
                <a:lnTo>
                  <a:pt x="0" y="817"/>
                </a:lnTo>
                <a:lnTo>
                  <a:pt x="0" y="804"/>
                </a:lnTo>
                <a:lnTo>
                  <a:pt x="1" y="794"/>
                </a:lnTo>
                <a:lnTo>
                  <a:pt x="6" y="783"/>
                </a:lnTo>
                <a:lnTo>
                  <a:pt x="12" y="777"/>
                </a:lnTo>
                <a:lnTo>
                  <a:pt x="19" y="772"/>
                </a:lnTo>
                <a:lnTo>
                  <a:pt x="23" y="766"/>
                </a:lnTo>
                <a:lnTo>
                  <a:pt x="23" y="754"/>
                </a:lnTo>
                <a:lnTo>
                  <a:pt x="23" y="744"/>
                </a:lnTo>
                <a:lnTo>
                  <a:pt x="19" y="736"/>
                </a:lnTo>
                <a:lnTo>
                  <a:pt x="17" y="724"/>
                </a:lnTo>
                <a:lnTo>
                  <a:pt x="23" y="710"/>
                </a:lnTo>
                <a:lnTo>
                  <a:pt x="19" y="697"/>
                </a:lnTo>
                <a:lnTo>
                  <a:pt x="23" y="689"/>
                </a:lnTo>
                <a:lnTo>
                  <a:pt x="19" y="677"/>
                </a:lnTo>
                <a:lnTo>
                  <a:pt x="23" y="589"/>
                </a:lnTo>
                <a:lnTo>
                  <a:pt x="33" y="589"/>
                </a:lnTo>
                <a:lnTo>
                  <a:pt x="33" y="574"/>
                </a:lnTo>
                <a:lnTo>
                  <a:pt x="46" y="574"/>
                </a:lnTo>
                <a:lnTo>
                  <a:pt x="46" y="562"/>
                </a:lnTo>
                <a:lnTo>
                  <a:pt x="63" y="562"/>
                </a:lnTo>
                <a:lnTo>
                  <a:pt x="63" y="549"/>
                </a:lnTo>
                <a:lnTo>
                  <a:pt x="75" y="549"/>
                </a:lnTo>
                <a:lnTo>
                  <a:pt x="75" y="521"/>
                </a:lnTo>
                <a:lnTo>
                  <a:pt x="90" y="521"/>
                </a:lnTo>
                <a:lnTo>
                  <a:pt x="90" y="507"/>
                </a:lnTo>
                <a:lnTo>
                  <a:pt x="102" y="507"/>
                </a:lnTo>
                <a:lnTo>
                  <a:pt x="102" y="481"/>
                </a:lnTo>
                <a:lnTo>
                  <a:pt x="287" y="475"/>
                </a:lnTo>
                <a:lnTo>
                  <a:pt x="307" y="475"/>
                </a:lnTo>
                <a:lnTo>
                  <a:pt x="329" y="475"/>
                </a:lnTo>
                <a:lnTo>
                  <a:pt x="329" y="397"/>
                </a:lnTo>
                <a:lnTo>
                  <a:pt x="342" y="397"/>
                </a:lnTo>
                <a:lnTo>
                  <a:pt x="342" y="382"/>
                </a:lnTo>
                <a:lnTo>
                  <a:pt x="355" y="382"/>
                </a:lnTo>
                <a:lnTo>
                  <a:pt x="355" y="370"/>
                </a:lnTo>
                <a:lnTo>
                  <a:pt x="369" y="370"/>
                </a:lnTo>
                <a:lnTo>
                  <a:pt x="369" y="357"/>
                </a:lnTo>
                <a:lnTo>
                  <a:pt x="382" y="357"/>
                </a:lnTo>
                <a:lnTo>
                  <a:pt x="382" y="345"/>
                </a:lnTo>
                <a:lnTo>
                  <a:pt x="397" y="345"/>
                </a:lnTo>
                <a:lnTo>
                  <a:pt x="397" y="330"/>
                </a:lnTo>
                <a:lnTo>
                  <a:pt x="411" y="330"/>
                </a:lnTo>
                <a:lnTo>
                  <a:pt x="411" y="317"/>
                </a:lnTo>
                <a:lnTo>
                  <a:pt x="451" y="317"/>
                </a:lnTo>
                <a:lnTo>
                  <a:pt x="451" y="305"/>
                </a:lnTo>
                <a:lnTo>
                  <a:pt x="466" y="305"/>
                </a:lnTo>
                <a:lnTo>
                  <a:pt x="466" y="268"/>
                </a:lnTo>
                <a:lnTo>
                  <a:pt x="479" y="268"/>
                </a:lnTo>
                <a:lnTo>
                  <a:pt x="479" y="213"/>
                </a:lnTo>
                <a:lnTo>
                  <a:pt x="493" y="213"/>
                </a:lnTo>
                <a:lnTo>
                  <a:pt x="493" y="199"/>
                </a:lnTo>
                <a:lnTo>
                  <a:pt x="508" y="193"/>
                </a:lnTo>
                <a:lnTo>
                  <a:pt x="509" y="173"/>
                </a:lnTo>
                <a:lnTo>
                  <a:pt x="521" y="173"/>
                </a:lnTo>
                <a:lnTo>
                  <a:pt x="519" y="148"/>
                </a:lnTo>
                <a:lnTo>
                  <a:pt x="533" y="148"/>
                </a:lnTo>
                <a:lnTo>
                  <a:pt x="533" y="125"/>
                </a:lnTo>
                <a:lnTo>
                  <a:pt x="531" y="90"/>
                </a:lnTo>
                <a:lnTo>
                  <a:pt x="531" y="68"/>
                </a:lnTo>
                <a:lnTo>
                  <a:pt x="546" y="68"/>
                </a:lnTo>
                <a:lnTo>
                  <a:pt x="546" y="53"/>
                </a:lnTo>
                <a:lnTo>
                  <a:pt x="573" y="53"/>
                </a:lnTo>
                <a:lnTo>
                  <a:pt x="573" y="41"/>
                </a:lnTo>
                <a:lnTo>
                  <a:pt x="588" y="41"/>
                </a:lnTo>
                <a:lnTo>
                  <a:pt x="588" y="13"/>
                </a:lnTo>
                <a:lnTo>
                  <a:pt x="603" y="13"/>
                </a:lnTo>
                <a:lnTo>
                  <a:pt x="600" y="0"/>
                </a:lnTo>
                <a:lnTo>
                  <a:pt x="682" y="0"/>
                </a:lnTo>
                <a:lnTo>
                  <a:pt x="682" y="10"/>
                </a:lnTo>
                <a:lnTo>
                  <a:pt x="686" y="13"/>
                </a:lnTo>
                <a:lnTo>
                  <a:pt x="688" y="92"/>
                </a:lnTo>
                <a:lnTo>
                  <a:pt x="695" y="407"/>
                </a:lnTo>
                <a:lnTo>
                  <a:pt x="698" y="630"/>
                </a:lnTo>
                <a:lnTo>
                  <a:pt x="698" y="704"/>
                </a:lnTo>
                <a:lnTo>
                  <a:pt x="700" y="789"/>
                </a:lnTo>
                <a:lnTo>
                  <a:pt x="705" y="944"/>
                </a:lnTo>
                <a:lnTo>
                  <a:pt x="529" y="948"/>
                </a:lnTo>
                <a:lnTo>
                  <a:pt x="448" y="948"/>
                </a:lnTo>
                <a:lnTo>
                  <a:pt x="451" y="1106"/>
                </a:lnTo>
                <a:lnTo>
                  <a:pt x="451" y="1159"/>
                </a:lnTo>
                <a:lnTo>
                  <a:pt x="396" y="1159"/>
                </a:lnTo>
                <a:lnTo>
                  <a:pt x="397" y="1154"/>
                </a:lnTo>
                <a:lnTo>
                  <a:pt x="389" y="1148"/>
                </a:lnTo>
                <a:lnTo>
                  <a:pt x="382" y="1139"/>
                </a:lnTo>
                <a:lnTo>
                  <a:pt x="374" y="1128"/>
                </a:lnTo>
                <a:lnTo>
                  <a:pt x="362" y="1123"/>
                </a:lnTo>
                <a:lnTo>
                  <a:pt x="355" y="1116"/>
                </a:lnTo>
                <a:lnTo>
                  <a:pt x="346" y="1123"/>
                </a:lnTo>
                <a:lnTo>
                  <a:pt x="341" y="1134"/>
                </a:lnTo>
                <a:lnTo>
                  <a:pt x="306" y="1174"/>
                </a:lnTo>
                <a:lnTo>
                  <a:pt x="295" y="1183"/>
                </a:lnTo>
                <a:lnTo>
                  <a:pt x="287" y="1188"/>
                </a:lnTo>
                <a:lnTo>
                  <a:pt x="281" y="1194"/>
                </a:lnTo>
                <a:lnTo>
                  <a:pt x="255" y="1198"/>
                </a:lnTo>
                <a:lnTo>
                  <a:pt x="241" y="1190"/>
                </a:lnTo>
                <a:lnTo>
                  <a:pt x="217" y="1190"/>
                </a:lnTo>
                <a:lnTo>
                  <a:pt x="195" y="1205"/>
                </a:lnTo>
                <a:lnTo>
                  <a:pt x="182" y="1205"/>
                </a:lnTo>
                <a:lnTo>
                  <a:pt x="170" y="1206"/>
                </a:lnTo>
                <a:lnTo>
                  <a:pt x="159" y="1210"/>
                </a:lnTo>
                <a:lnTo>
                  <a:pt x="148" y="1213"/>
                </a:lnTo>
                <a:lnTo>
                  <a:pt x="127" y="1213"/>
                </a:lnTo>
                <a:lnTo>
                  <a:pt x="113" y="1210"/>
                </a:lnTo>
                <a:lnTo>
                  <a:pt x="102" y="1206"/>
                </a:lnTo>
                <a:lnTo>
                  <a:pt x="93" y="1205"/>
                </a:lnTo>
                <a:lnTo>
                  <a:pt x="88" y="1190"/>
                </a:lnTo>
                <a:lnTo>
                  <a:pt x="83" y="1183"/>
                </a:lnTo>
                <a:lnTo>
                  <a:pt x="73" y="1178"/>
                </a:lnTo>
                <a:lnTo>
                  <a:pt x="68" y="1171"/>
                </a:lnTo>
                <a:lnTo>
                  <a:pt x="50" y="1130"/>
                </a:lnTo>
                <a:lnTo>
                  <a:pt x="46" y="1123"/>
                </a:lnTo>
                <a:lnTo>
                  <a:pt x="46" y="1114"/>
                </a:lnTo>
                <a:lnTo>
                  <a:pt x="46" y="1106"/>
                </a:lnTo>
                <a:lnTo>
                  <a:pt x="46" y="1098"/>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9" name="Freeform 18"/>
          <p:cNvSpPr>
            <a:spLocks/>
          </p:cNvSpPr>
          <p:nvPr/>
        </p:nvSpPr>
        <p:spPr bwMode="auto">
          <a:xfrm>
            <a:off x="1104491" y="3579107"/>
            <a:ext cx="1146352" cy="1059820"/>
          </a:xfrm>
          <a:custGeom>
            <a:avLst/>
            <a:gdLst/>
            <a:ahLst/>
            <a:cxnLst>
              <a:cxn ang="0">
                <a:pos x="564" y="267"/>
              </a:cxn>
              <a:cxn ang="0">
                <a:pos x="641" y="424"/>
              </a:cxn>
              <a:cxn ang="0">
                <a:pos x="753" y="428"/>
              </a:cxn>
              <a:cxn ang="0">
                <a:pos x="748" y="506"/>
              </a:cxn>
              <a:cxn ang="0">
                <a:pos x="776" y="510"/>
              </a:cxn>
              <a:cxn ang="0">
                <a:pos x="769" y="695"/>
              </a:cxn>
              <a:cxn ang="0">
                <a:pos x="526" y="685"/>
              </a:cxn>
              <a:cxn ang="0">
                <a:pos x="143" y="672"/>
              </a:cxn>
              <a:cxn ang="0">
                <a:pos x="132" y="603"/>
              </a:cxn>
              <a:cxn ang="0">
                <a:pos x="123" y="573"/>
              </a:cxn>
              <a:cxn ang="0">
                <a:pos x="128" y="573"/>
              </a:cxn>
              <a:cxn ang="0">
                <a:pos x="143" y="573"/>
              </a:cxn>
              <a:cxn ang="0">
                <a:pos x="152" y="585"/>
              </a:cxn>
              <a:cxn ang="0">
                <a:pos x="160" y="612"/>
              </a:cxn>
              <a:cxn ang="0">
                <a:pos x="175" y="600"/>
              </a:cxn>
              <a:cxn ang="0">
                <a:pos x="185" y="583"/>
              </a:cxn>
              <a:cxn ang="0">
                <a:pos x="208" y="568"/>
              </a:cxn>
              <a:cxn ang="0">
                <a:pos x="222" y="559"/>
              </a:cxn>
              <a:cxn ang="0">
                <a:pos x="297" y="545"/>
              </a:cxn>
              <a:cxn ang="0">
                <a:pos x="295" y="523"/>
              </a:cxn>
              <a:cxn ang="0">
                <a:pos x="262" y="516"/>
              </a:cxn>
              <a:cxn ang="0">
                <a:pos x="244" y="503"/>
              </a:cxn>
              <a:cxn ang="0">
                <a:pos x="222" y="506"/>
              </a:cxn>
              <a:cxn ang="0">
                <a:pos x="208" y="492"/>
              </a:cxn>
              <a:cxn ang="0">
                <a:pos x="207" y="474"/>
              </a:cxn>
              <a:cxn ang="0">
                <a:pos x="190" y="458"/>
              </a:cxn>
              <a:cxn ang="0">
                <a:pos x="175" y="448"/>
              </a:cxn>
              <a:cxn ang="0">
                <a:pos x="139" y="448"/>
              </a:cxn>
              <a:cxn ang="0">
                <a:pos x="120" y="458"/>
              </a:cxn>
              <a:cxn ang="0">
                <a:pos x="123" y="478"/>
              </a:cxn>
              <a:cxn ang="0">
                <a:pos x="123" y="503"/>
              </a:cxn>
              <a:cxn ang="0">
                <a:pos x="128" y="526"/>
              </a:cxn>
              <a:cxn ang="0">
                <a:pos x="120" y="539"/>
              </a:cxn>
              <a:cxn ang="0">
                <a:pos x="92" y="550"/>
              </a:cxn>
              <a:cxn ang="0">
                <a:pos x="106" y="466"/>
              </a:cxn>
              <a:cxn ang="0">
                <a:pos x="83" y="267"/>
              </a:cxn>
              <a:cxn ang="0">
                <a:pos x="70" y="217"/>
              </a:cxn>
              <a:cxn ang="0">
                <a:pos x="41" y="214"/>
              </a:cxn>
              <a:cxn ang="0">
                <a:pos x="37" y="179"/>
              </a:cxn>
              <a:cxn ang="0">
                <a:pos x="30" y="165"/>
              </a:cxn>
              <a:cxn ang="0">
                <a:pos x="17" y="145"/>
              </a:cxn>
              <a:cxn ang="0">
                <a:pos x="17" y="125"/>
              </a:cxn>
              <a:cxn ang="0">
                <a:pos x="0" y="110"/>
              </a:cxn>
              <a:cxn ang="0">
                <a:pos x="8" y="87"/>
              </a:cxn>
              <a:cxn ang="0">
                <a:pos x="8" y="65"/>
              </a:cxn>
              <a:cxn ang="0">
                <a:pos x="5" y="0"/>
              </a:cxn>
              <a:cxn ang="0">
                <a:pos x="541" y="32"/>
              </a:cxn>
              <a:cxn ang="0">
                <a:pos x="555" y="267"/>
              </a:cxn>
            </a:cxnLst>
            <a:rect l="0" t="0" r="r" b="b"/>
            <a:pathLst>
              <a:path w="777" h="696">
                <a:moveTo>
                  <a:pt x="555" y="267"/>
                </a:moveTo>
                <a:lnTo>
                  <a:pt x="564" y="267"/>
                </a:lnTo>
                <a:lnTo>
                  <a:pt x="561" y="424"/>
                </a:lnTo>
                <a:lnTo>
                  <a:pt x="641" y="424"/>
                </a:lnTo>
                <a:lnTo>
                  <a:pt x="671" y="428"/>
                </a:lnTo>
                <a:lnTo>
                  <a:pt x="753" y="428"/>
                </a:lnTo>
                <a:lnTo>
                  <a:pt x="748" y="492"/>
                </a:lnTo>
                <a:lnTo>
                  <a:pt x="748" y="506"/>
                </a:lnTo>
                <a:lnTo>
                  <a:pt x="757" y="510"/>
                </a:lnTo>
                <a:lnTo>
                  <a:pt x="776" y="510"/>
                </a:lnTo>
                <a:lnTo>
                  <a:pt x="773" y="600"/>
                </a:lnTo>
                <a:lnTo>
                  <a:pt x="769" y="695"/>
                </a:lnTo>
                <a:lnTo>
                  <a:pt x="629" y="690"/>
                </a:lnTo>
                <a:lnTo>
                  <a:pt x="526" y="685"/>
                </a:lnTo>
                <a:lnTo>
                  <a:pt x="315" y="678"/>
                </a:lnTo>
                <a:lnTo>
                  <a:pt x="143" y="672"/>
                </a:lnTo>
                <a:lnTo>
                  <a:pt x="139" y="628"/>
                </a:lnTo>
                <a:lnTo>
                  <a:pt x="132" y="603"/>
                </a:lnTo>
                <a:lnTo>
                  <a:pt x="128" y="588"/>
                </a:lnTo>
                <a:lnTo>
                  <a:pt x="123" y="573"/>
                </a:lnTo>
                <a:lnTo>
                  <a:pt x="112" y="568"/>
                </a:lnTo>
                <a:lnTo>
                  <a:pt x="128" y="573"/>
                </a:lnTo>
                <a:lnTo>
                  <a:pt x="135" y="563"/>
                </a:lnTo>
                <a:lnTo>
                  <a:pt x="143" y="573"/>
                </a:lnTo>
                <a:lnTo>
                  <a:pt x="152" y="574"/>
                </a:lnTo>
                <a:lnTo>
                  <a:pt x="152" y="585"/>
                </a:lnTo>
                <a:lnTo>
                  <a:pt x="153" y="600"/>
                </a:lnTo>
                <a:lnTo>
                  <a:pt x="160" y="612"/>
                </a:lnTo>
                <a:lnTo>
                  <a:pt x="172" y="608"/>
                </a:lnTo>
                <a:lnTo>
                  <a:pt x="175" y="600"/>
                </a:lnTo>
                <a:lnTo>
                  <a:pt x="179" y="588"/>
                </a:lnTo>
                <a:lnTo>
                  <a:pt x="185" y="583"/>
                </a:lnTo>
                <a:lnTo>
                  <a:pt x="197" y="576"/>
                </a:lnTo>
                <a:lnTo>
                  <a:pt x="208" y="568"/>
                </a:lnTo>
                <a:lnTo>
                  <a:pt x="217" y="565"/>
                </a:lnTo>
                <a:lnTo>
                  <a:pt x="222" y="559"/>
                </a:lnTo>
                <a:lnTo>
                  <a:pt x="240" y="559"/>
                </a:lnTo>
                <a:lnTo>
                  <a:pt x="297" y="545"/>
                </a:lnTo>
                <a:lnTo>
                  <a:pt x="302" y="526"/>
                </a:lnTo>
                <a:lnTo>
                  <a:pt x="295" y="523"/>
                </a:lnTo>
                <a:lnTo>
                  <a:pt x="280" y="518"/>
                </a:lnTo>
                <a:lnTo>
                  <a:pt x="262" y="516"/>
                </a:lnTo>
                <a:lnTo>
                  <a:pt x="253" y="518"/>
                </a:lnTo>
                <a:lnTo>
                  <a:pt x="244" y="503"/>
                </a:lnTo>
                <a:lnTo>
                  <a:pt x="232" y="503"/>
                </a:lnTo>
                <a:lnTo>
                  <a:pt x="222" y="506"/>
                </a:lnTo>
                <a:lnTo>
                  <a:pt x="208" y="501"/>
                </a:lnTo>
                <a:lnTo>
                  <a:pt x="208" y="492"/>
                </a:lnTo>
                <a:lnTo>
                  <a:pt x="212" y="485"/>
                </a:lnTo>
                <a:lnTo>
                  <a:pt x="207" y="474"/>
                </a:lnTo>
                <a:lnTo>
                  <a:pt x="202" y="466"/>
                </a:lnTo>
                <a:lnTo>
                  <a:pt x="190" y="458"/>
                </a:lnTo>
                <a:lnTo>
                  <a:pt x="182" y="452"/>
                </a:lnTo>
                <a:lnTo>
                  <a:pt x="175" y="448"/>
                </a:lnTo>
                <a:lnTo>
                  <a:pt x="152" y="444"/>
                </a:lnTo>
                <a:lnTo>
                  <a:pt x="139" y="448"/>
                </a:lnTo>
                <a:lnTo>
                  <a:pt x="126" y="452"/>
                </a:lnTo>
                <a:lnTo>
                  <a:pt x="120" y="458"/>
                </a:lnTo>
                <a:lnTo>
                  <a:pt x="120" y="468"/>
                </a:lnTo>
                <a:lnTo>
                  <a:pt x="123" y="478"/>
                </a:lnTo>
                <a:lnTo>
                  <a:pt x="123" y="491"/>
                </a:lnTo>
                <a:lnTo>
                  <a:pt x="123" y="503"/>
                </a:lnTo>
                <a:lnTo>
                  <a:pt x="128" y="516"/>
                </a:lnTo>
                <a:lnTo>
                  <a:pt x="128" y="526"/>
                </a:lnTo>
                <a:lnTo>
                  <a:pt x="130" y="536"/>
                </a:lnTo>
                <a:lnTo>
                  <a:pt x="120" y="539"/>
                </a:lnTo>
                <a:lnTo>
                  <a:pt x="113" y="545"/>
                </a:lnTo>
                <a:lnTo>
                  <a:pt x="92" y="550"/>
                </a:lnTo>
                <a:lnTo>
                  <a:pt x="103" y="518"/>
                </a:lnTo>
                <a:lnTo>
                  <a:pt x="106" y="466"/>
                </a:lnTo>
                <a:lnTo>
                  <a:pt x="99" y="363"/>
                </a:lnTo>
                <a:lnTo>
                  <a:pt x="83" y="267"/>
                </a:lnTo>
                <a:lnTo>
                  <a:pt x="75" y="225"/>
                </a:lnTo>
                <a:lnTo>
                  <a:pt x="70" y="217"/>
                </a:lnTo>
                <a:lnTo>
                  <a:pt x="65" y="210"/>
                </a:lnTo>
                <a:lnTo>
                  <a:pt x="41" y="214"/>
                </a:lnTo>
                <a:lnTo>
                  <a:pt x="45" y="205"/>
                </a:lnTo>
                <a:lnTo>
                  <a:pt x="37" y="179"/>
                </a:lnTo>
                <a:lnTo>
                  <a:pt x="35" y="170"/>
                </a:lnTo>
                <a:lnTo>
                  <a:pt x="30" y="165"/>
                </a:lnTo>
                <a:lnTo>
                  <a:pt x="19" y="162"/>
                </a:lnTo>
                <a:lnTo>
                  <a:pt x="17" y="145"/>
                </a:lnTo>
                <a:lnTo>
                  <a:pt x="17" y="135"/>
                </a:lnTo>
                <a:lnTo>
                  <a:pt x="17" y="125"/>
                </a:lnTo>
                <a:lnTo>
                  <a:pt x="12" y="115"/>
                </a:lnTo>
                <a:lnTo>
                  <a:pt x="0" y="110"/>
                </a:lnTo>
                <a:lnTo>
                  <a:pt x="10" y="97"/>
                </a:lnTo>
                <a:lnTo>
                  <a:pt x="8" y="87"/>
                </a:lnTo>
                <a:lnTo>
                  <a:pt x="10" y="75"/>
                </a:lnTo>
                <a:lnTo>
                  <a:pt x="8" y="65"/>
                </a:lnTo>
                <a:lnTo>
                  <a:pt x="10" y="52"/>
                </a:lnTo>
                <a:lnTo>
                  <a:pt x="5" y="0"/>
                </a:lnTo>
                <a:lnTo>
                  <a:pt x="148" y="8"/>
                </a:lnTo>
                <a:lnTo>
                  <a:pt x="541" y="32"/>
                </a:lnTo>
                <a:lnTo>
                  <a:pt x="564" y="33"/>
                </a:lnTo>
                <a:lnTo>
                  <a:pt x="555" y="267"/>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0" name="Freeform 19"/>
          <p:cNvSpPr>
            <a:spLocks/>
          </p:cNvSpPr>
          <p:nvPr/>
        </p:nvSpPr>
        <p:spPr bwMode="auto">
          <a:xfrm>
            <a:off x="3928325" y="3569972"/>
            <a:ext cx="1507815" cy="1174022"/>
          </a:xfrm>
          <a:custGeom>
            <a:avLst/>
            <a:gdLst/>
            <a:ahLst/>
            <a:cxnLst>
              <a:cxn ang="0">
                <a:pos x="50" y="450"/>
              </a:cxn>
              <a:cxn ang="0">
                <a:pos x="37" y="425"/>
              </a:cxn>
              <a:cxn ang="0">
                <a:pos x="80" y="415"/>
              </a:cxn>
              <a:cxn ang="0">
                <a:pos x="100" y="392"/>
              </a:cxn>
              <a:cxn ang="0">
                <a:pos x="99" y="355"/>
              </a:cxn>
              <a:cxn ang="0">
                <a:pos x="65" y="327"/>
              </a:cxn>
              <a:cxn ang="0">
                <a:pos x="83" y="298"/>
              </a:cxn>
              <a:cxn ang="0">
                <a:pos x="57" y="278"/>
              </a:cxn>
              <a:cxn ang="0">
                <a:pos x="21" y="275"/>
              </a:cxn>
              <a:cxn ang="0">
                <a:pos x="19" y="233"/>
              </a:cxn>
              <a:cxn ang="0">
                <a:pos x="13" y="196"/>
              </a:cxn>
              <a:cxn ang="0">
                <a:pos x="26" y="162"/>
              </a:cxn>
              <a:cxn ang="0">
                <a:pos x="53" y="138"/>
              </a:cxn>
              <a:cxn ang="0">
                <a:pos x="73" y="115"/>
              </a:cxn>
              <a:cxn ang="0">
                <a:pos x="106" y="90"/>
              </a:cxn>
              <a:cxn ang="0">
                <a:pos x="130" y="65"/>
              </a:cxn>
              <a:cxn ang="0">
                <a:pos x="148" y="37"/>
              </a:cxn>
              <a:cxn ang="0">
                <a:pos x="192" y="18"/>
              </a:cxn>
              <a:cxn ang="0">
                <a:pos x="222" y="3"/>
              </a:cxn>
              <a:cxn ang="0">
                <a:pos x="246" y="17"/>
              </a:cxn>
              <a:cxn ang="0">
                <a:pos x="272" y="55"/>
              </a:cxn>
              <a:cxn ang="0">
                <a:pos x="310" y="85"/>
              </a:cxn>
              <a:cxn ang="0">
                <a:pos x="339" y="122"/>
              </a:cxn>
              <a:cxn ang="0">
                <a:pos x="364" y="153"/>
              </a:cxn>
              <a:cxn ang="0">
                <a:pos x="412" y="163"/>
              </a:cxn>
              <a:cxn ang="0">
                <a:pos x="442" y="168"/>
              </a:cxn>
              <a:cxn ang="0">
                <a:pos x="479" y="182"/>
              </a:cxn>
              <a:cxn ang="0">
                <a:pos x="500" y="207"/>
              </a:cxn>
              <a:cxn ang="0">
                <a:pos x="537" y="227"/>
              </a:cxn>
              <a:cxn ang="0">
                <a:pos x="584" y="233"/>
              </a:cxn>
              <a:cxn ang="0">
                <a:pos x="604" y="255"/>
              </a:cxn>
              <a:cxn ang="0">
                <a:pos x="637" y="251"/>
              </a:cxn>
              <a:cxn ang="0">
                <a:pos x="669" y="275"/>
              </a:cxn>
              <a:cxn ang="0">
                <a:pos x="707" y="300"/>
              </a:cxn>
              <a:cxn ang="0">
                <a:pos x="913" y="327"/>
              </a:cxn>
              <a:cxn ang="0">
                <a:pos x="966" y="345"/>
              </a:cxn>
              <a:cxn ang="0">
                <a:pos x="962" y="392"/>
              </a:cxn>
              <a:cxn ang="0">
                <a:pos x="962" y="427"/>
              </a:cxn>
              <a:cxn ang="0">
                <a:pos x="942" y="461"/>
              </a:cxn>
              <a:cxn ang="0">
                <a:pos x="966" y="517"/>
              </a:cxn>
              <a:cxn ang="0">
                <a:pos x="993" y="586"/>
              </a:cxn>
              <a:cxn ang="0">
                <a:pos x="1016" y="690"/>
              </a:cxn>
              <a:cxn ang="0">
                <a:pos x="1004" y="742"/>
              </a:cxn>
              <a:cxn ang="0">
                <a:pos x="989" y="770"/>
              </a:cxn>
              <a:cxn ang="0">
                <a:pos x="547" y="690"/>
              </a:cxn>
              <a:cxn ang="0">
                <a:pos x="273" y="595"/>
              </a:cxn>
              <a:cxn ang="0">
                <a:pos x="246" y="565"/>
              </a:cxn>
              <a:cxn ang="0">
                <a:pos x="217" y="525"/>
              </a:cxn>
              <a:cxn ang="0">
                <a:pos x="186" y="500"/>
              </a:cxn>
              <a:cxn ang="0">
                <a:pos x="157" y="473"/>
              </a:cxn>
              <a:cxn ang="0">
                <a:pos x="117" y="458"/>
              </a:cxn>
              <a:cxn ang="0">
                <a:pos x="85" y="468"/>
              </a:cxn>
            </a:cxnLst>
            <a:rect l="0" t="0" r="r" b="b"/>
            <a:pathLst>
              <a:path w="1022" h="771">
                <a:moveTo>
                  <a:pt x="59" y="465"/>
                </a:moveTo>
                <a:lnTo>
                  <a:pt x="53" y="460"/>
                </a:lnTo>
                <a:lnTo>
                  <a:pt x="53" y="458"/>
                </a:lnTo>
                <a:lnTo>
                  <a:pt x="50" y="450"/>
                </a:lnTo>
                <a:lnTo>
                  <a:pt x="41" y="450"/>
                </a:lnTo>
                <a:lnTo>
                  <a:pt x="37" y="441"/>
                </a:lnTo>
                <a:lnTo>
                  <a:pt x="32" y="430"/>
                </a:lnTo>
                <a:lnTo>
                  <a:pt x="37" y="425"/>
                </a:lnTo>
                <a:lnTo>
                  <a:pt x="46" y="412"/>
                </a:lnTo>
                <a:lnTo>
                  <a:pt x="55" y="410"/>
                </a:lnTo>
                <a:lnTo>
                  <a:pt x="68" y="407"/>
                </a:lnTo>
                <a:lnTo>
                  <a:pt x="80" y="415"/>
                </a:lnTo>
                <a:lnTo>
                  <a:pt x="88" y="412"/>
                </a:lnTo>
                <a:lnTo>
                  <a:pt x="99" y="410"/>
                </a:lnTo>
                <a:lnTo>
                  <a:pt x="105" y="403"/>
                </a:lnTo>
                <a:lnTo>
                  <a:pt x="100" y="392"/>
                </a:lnTo>
                <a:lnTo>
                  <a:pt x="97" y="383"/>
                </a:lnTo>
                <a:lnTo>
                  <a:pt x="97" y="376"/>
                </a:lnTo>
                <a:lnTo>
                  <a:pt x="100" y="367"/>
                </a:lnTo>
                <a:lnTo>
                  <a:pt x="99" y="355"/>
                </a:lnTo>
                <a:lnTo>
                  <a:pt x="93" y="343"/>
                </a:lnTo>
                <a:lnTo>
                  <a:pt x="85" y="338"/>
                </a:lnTo>
                <a:lnTo>
                  <a:pt x="75" y="338"/>
                </a:lnTo>
                <a:lnTo>
                  <a:pt x="65" y="327"/>
                </a:lnTo>
                <a:lnTo>
                  <a:pt x="68" y="318"/>
                </a:lnTo>
                <a:lnTo>
                  <a:pt x="73" y="313"/>
                </a:lnTo>
                <a:lnTo>
                  <a:pt x="80" y="305"/>
                </a:lnTo>
                <a:lnTo>
                  <a:pt x="83" y="298"/>
                </a:lnTo>
                <a:lnTo>
                  <a:pt x="80" y="288"/>
                </a:lnTo>
                <a:lnTo>
                  <a:pt x="73" y="280"/>
                </a:lnTo>
                <a:lnTo>
                  <a:pt x="66" y="273"/>
                </a:lnTo>
                <a:lnTo>
                  <a:pt x="57" y="278"/>
                </a:lnTo>
                <a:lnTo>
                  <a:pt x="48" y="278"/>
                </a:lnTo>
                <a:lnTo>
                  <a:pt x="41" y="275"/>
                </a:lnTo>
                <a:lnTo>
                  <a:pt x="32" y="275"/>
                </a:lnTo>
                <a:lnTo>
                  <a:pt x="21" y="275"/>
                </a:lnTo>
                <a:lnTo>
                  <a:pt x="19" y="263"/>
                </a:lnTo>
                <a:lnTo>
                  <a:pt x="12" y="255"/>
                </a:lnTo>
                <a:lnTo>
                  <a:pt x="15" y="245"/>
                </a:lnTo>
                <a:lnTo>
                  <a:pt x="19" y="233"/>
                </a:lnTo>
                <a:lnTo>
                  <a:pt x="12" y="225"/>
                </a:lnTo>
                <a:lnTo>
                  <a:pt x="0" y="213"/>
                </a:lnTo>
                <a:lnTo>
                  <a:pt x="5" y="198"/>
                </a:lnTo>
                <a:lnTo>
                  <a:pt x="13" y="196"/>
                </a:lnTo>
                <a:lnTo>
                  <a:pt x="13" y="188"/>
                </a:lnTo>
                <a:lnTo>
                  <a:pt x="23" y="182"/>
                </a:lnTo>
                <a:lnTo>
                  <a:pt x="23" y="173"/>
                </a:lnTo>
                <a:lnTo>
                  <a:pt x="26" y="162"/>
                </a:lnTo>
                <a:lnTo>
                  <a:pt x="26" y="155"/>
                </a:lnTo>
                <a:lnTo>
                  <a:pt x="35" y="150"/>
                </a:lnTo>
                <a:lnTo>
                  <a:pt x="46" y="143"/>
                </a:lnTo>
                <a:lnTo>
                  <a:pt x="53" y="138"/>
                </a:lnTo>
                <a:lnTo>
                  <a:pt x="55" y="130"/>
                </a:lnTo>
                <a:lnTo>
                  <a:pt x="59" y="125"/>
                </a:lnTo>
                <a:lnTo>
                  <a:pt x="66" y="115"/>
                </a:lnTo>
                <a:lnTo>
                  <a:pt x="73" y="115"/>
                </a:lnTo>
                <a:lnTo>
                  <a:pt x="80" y="110"/>
                </a:lnTo>
                <a:lnTo>
                  <a:pt x="88" y="106"/>
                </a:lnTo>
                <a:lnTo>
                  <a:pt x="100" y="105"/>
                </a:lnTo>
                <a:lnTo>
                  <a:pt x="106" y="90"/>
                </a:lnTo>
                <a:lnTo>
                  <a:pt x="112" y="85"/>
                </a:lnTo>
                <a:lnTo>
                  <a:pt x="117" y="71"/>
                </a:lnTo>
                <a:lnTo>
                  <a:pt x="120" y="66"/>
                </a:lnTo>
                <a:lnTo>
                  <a:pt x="130" y="65"/>
                </a:lnTo>
                <a:lnTo>
                  <a:pt x="135" y="57"/>
                </a:lnTo>
                <a:lnTo>
                  <a:pt x="143" y="55"/>
                </a:lnTo>
                <a:lnTo>
                  <a:pt x="146" y="46"/>
                </a:lnTo>
                <a:lnTo>
                  <a:pt x="148" y="37"/>
                </a:lnTo>
                <a:lnTo>
                  <a:pt x="153" y="25"/>
                </a:lnTo>
                <a:lnTo>
                  <a:pt x="170" y="25"/>
                </a:lnTo>
                <a:lnTo>
                  <a:pt x="185" y="25"/>
                </a:lnTo>
                <a:lnTo>
                  <a:pt x="192" y="18"/>
                </a:lnTo>
                <a:lnTo>
                  <a:pt x="192" y="12"/>
                </a:lnTo>
                <a:lnTo>
                  <a:pt x="199" y="3"/>
                </a:lnTo>
                <a:lnTo>
                  <a:pt x="210" y="3"/>
                </a:lnTo>
                <a:lnTo>
                  <a:pt x="222" y="3"/>
                </a:lnTo>
                <a:lnTo>
                  <a:pt x="230" y="0"/>
                </a:lnTo>
                <a:lnTo>
                  <a:pt x="232" y="3"/>
                </a:lnTo>
                <a:lnTo>
                  <a:pt x="242" y="8"/>
                </a:lnTo>
                <a:lnTo>
                  <a:pt x="246" y="17"/>
                </a:lnTo>
                <a:lnTo>
                  <a:pt x="250" y="25"/>
                </a:lnTo>
                <a:lnTo>
                  <a:pt x="252" y="35"/>
                </a:lnTo>
                <a:lnTo>
                  <a:pt x="259" y="40"/>
                </a:lnTo>
                <a:lnTo>
                  <a:pt x="272" y="55"/>
                </a:lnTo>
                <a:lnTo>
                  <a:pt x="282" y="57"/>
                </a:lnTo>
                <a:lnTo>
                  <a:pt x="290" y="65"/>
                </a:lnTo>
                <a:lnTo>
                  <a:pt x="305" y="71"/>
                </a:lnTo>
                <a:lnTo>
                  <a:pt x="310" y="85"/>
                </a:lnTo>
                <a:lnTo>
                  <a:pt x="324" y="93"/>
                </a:lnTo>
                <a:lnTo>
                  <a:pt x="332" y="105"/>
                </a:lnTo>
                <a:lnTo>
                  <a:pt x="339" y="110"/>
                </a:lnTo>
                <a:lnTo>
                  <a:pt x="339" y="122"/>
                </a:lnTo>
                <a:lnTo>
                  <a:pt x="346" y="122"/>
                </a:lnTo>
                <a:lnTo>
                  <a:pt x="353" y="133"/>
                </a:lnTo>
                <a:lnTo>
                  <a:pt x="355" y="146"/>
                </a:lnTo>
                <a:lnTo>
                  <a:pt x="364" y="153"/>
                </a:lnTo>
                <a:lnTo>
                  <a:pt x="375" y="150"/>
                </a:lnTo>
                <a:lnTo>
                  <a:pt x="395" y="158"/>
                </a:lnTo>
                <a:lnTo>
                  <a:pt x="402" y="162"/>
                </a:lnTo>
                <a:lnTo>
                  <a:pt x="412" y="163"/>
                </a:lnTo>
                <a:lnTo>
                  <a:pt x="419" y="155"/>
                </a:lnTo>
                <a:lnTo>
                  <a:pt x="426" y="158"/>
                </a:lnTo>
                <a:lnTo>
                  <a:pt x="437" y="158"/>
                </a:lnTo>
                <a:lnTo>
                  <a:pt x="442" y="168"/>
                </a:lnTo>
                <a:lnTo>
                  <a:pt x="450" y="175"/>
                </a:lnTo>
                <a:lnTo>
                  <a:pt x="457" y="175"/>
                </a:lnTo>
                <a:lnTo>
                  <a:pt x="467" y="182"/>
                </a:lnTo>
                <a:lnTo>
                  <a:pt x="479" y="182"/>
                </a:lnTo>
                <a:lnTo>
                  <a:pt x="486" y="188"/>
                </a:lnTo>
                <a:lnTo>
                  <a:pt x="487" y="198"/>
                </a:lnTo>
                <a:lnTo>
                  <a:pt x="493" y="205"/>
                </a:lnTo>
                <a:lnTo>
                  <a:pt x="500" y="207"/>
                </a:lnTo>
                <a:lnTo>
                  <a:pt x="507" y="213"/>
                </a:lnTo>
                <a:lnTo>
                  <a:pt x="519" y="222"/>
                </a:lnTo>
                <a:lnTo>
                  <a:pt x="529" y="227"/>
                </a:lnTo>
                <a:lnTo>
                  <a:pt x="537" y="227"/>
                </a:lnTo>
                <a:lnTo>
                  <a:pt x="544" y="227"/>
                </a:lnTo>
                <a:lnTo>
                  <a:pt x="559" y="225"/>
                </a:lnTo>
                <a:lnTo>
                  <a:pt x="572" y="227"/>
                </a:lnTo>
                <a:lnTo>
                  <a:pt x="584" y="233"/>
                </a:lnTo>
                <a:lnTo>
                  <a:pt x="586" y="243"/>
                </a:lnTo>
                <a:lnTo>
                  <a:pt x="587" y="255"/>
                </a:lnTo>
                <a:lnTo>
                  <a:pt x="595" y="260"/>
                </a:lnTo>
                <a:lnTo>
                  <a:pt x="604" y="255"/>
                </a:lnTo>
                <a:lnTo>
                  <a:pt x="613" y="245"/>
                </a:lnTo>
                <a:lnTo>
                  <a:pt x="619" y="240"/>
                </a:lnTo>
                <a:lnTo>
                  <a:pt x="629" y="250"/>
                </a:lnTo>
                <a:lnTo>
                  <a:pt x="637" y="251"/>
                </a:lnTo>
                <a:lnTo>
                  <a:pt x="644" y="260"/>
                </a:lnTo>
                <a:lnTo>
                  <a:pt x="659" y="263"/>
                </a:lnTo>
                <a:lnTo>
                  <a:pt x="664" y="265"/>
                </a:lnTo>
                <a:lnTo>
                  <a:pt x="669" y="275"/>
                </a:lnTo>
                <a:lnTo>
                  <a:pt x="677" y="285"/>
                </a:lnTo>
                <a:lnTo>
                  <a:pt x="687" y="285"/>
                </a:lnTo>
                <a:lnTo>
                  <a:pt x="702" y="293"/>
                </a:lnTo>
                <a:lnTo>
                  <a:pt x="707" y="300"/>
                </a:lnTo>
                <a:lnTo>
                  <a:pt x="902" y="298"/>
                </a:lnTo>
                <a:lnTo>
                  <a:pt x="902" y="308"/>
                </a:lnTo>
                <a:lnTo>
                  <a:pt x="906" y="318"/>
                </a:lnTo>
                <a:lnTo>
                  <a:pt x="913" y="327"/>
                </a:lnTo>
                <a:lnTo>
                  <a:pt x="924" y="330"/>
                </a:lnTo>
                <a:lnTo>
                  <a:pt x="951" y="328"/>
                </a:lnTo>
                <a:lnTo>
                  <a:pt x="962" y="335"/>
                </a:lnTo>
                <a:lnTo>
                  <a:pt x="966" y="345"/>
                </a:lnTo>
                <a:lnTo>
                  <a:pt x="962" y="355"/>
                </a:lnTo>
                <a:lnTo>
                  <a:pt x="966" y="367"/>
                </a:lnTo>
                <a:lnTo>
                  <a:pt x="960" y="381"/>
                </a:lnTo>
                <a:lnTo>
                  <a:pt x="962" y="392"/>
                </a:lnTo>
                <a:lnTo>
                  <a:pt x="966" y="403"/>
                </a:lnTo>
                <a:lnTo>
                  <a:pt x="966" y="410"/>
                </a:lnTo>
                <a:lnTo>
                  <a:pt x="966" y="421"/>
                </a:lnTo>
                <a:lnTo>
                  <a:pt x="962" y="427"/>
                </a:lnTo>
                <a:lnTo>
                  <a:pt x="954" y="432"/>
                </a:lnTo>
                <a:lnTo>
                  <a:pt x="949" y="440"/>
                </a:lnTo>
                <a:lnTo>
                  <a:pt x="944" y="450"/>
                </a:lnTo>
                <a:lnTo>
                  <a:pt x="942" y="461"/>
                </a:lnTo>
                <a:lnTo>
                  <a:pt x="942" y="473"/>
                </a:lnTo>
                <a:lnTo>
                  <a:pt x="944" y="483"/>
                </a:lnTo>
                <a:lnTo>
                  <a:pt x="962" y="500"/>
                </a:lnTo>
                <a:lnTo>
                  <a:pt x="966" y="517"/>
                </a:lnTo>
                <a:lnTo>
                  <a:pt x="967" y="528"/>
                </a:lnTo>
                <a:lnTo>
                  <a:pt x="967" y="538"/>
                </a:lnTo>
                <a:lnTo>
                  <a:pt x="976" y="552"/>
                </a:lnTo>
                <a:lnTo>
                  <a:pt x="993" y="586"/>
                </a:lnTo>
                <a:lnTo>
                  <a:pt x="994" y="605"/>
                </a:lnTo>
                <a:lnTo>
                  <a:pt x="993" y="630"/>
                </a:lnTo>
                <a:lnTo>
                  <a:pt x="994" y="660"/>
                </a:lnTo>
                <a:lnTo>
                  <a:pt x="1016" y="690"/>
                </a:lnTo>
                <a:lnTo>
                  <a:pt x="1021" y="702"/>
                </a:lnTo>
                <a:lnTo>
                  <a:pt x="1016" y="715"/>
                </a:lnTo>
                <a:lnTo>
                  <a:pt x="1011" y="733"/>
                </a:lnTo>
                <a:lnTo>
                  <a:pt x="1004" y="742"/>
                </a:lnTo>
                <a:lnTo>
                  <a:pt x="994" y="750"/>
                </a:lnTo>
                <a:lnTo>
                  <a:pt x="989" y="753"/>
                </a:lnTo>
                <a:lnTo>
                  <a:pt x="989" y="762"/>
                </a:lnTo>
                <a:lnTo>
                  <a:pt x="989" y="770"/>
                </a:lnTo>
                <a:lnTo>
                  <a:pt x="675" y="770"/>
                </a:lnTo>
                <a:lnTo>
                  <a:pt x="631" y="770"/>
                </a:lnTo>
                <a:lnTo>
                  <a:pt x="631" y="690"/>
                </a:lnTo>
                <a:lnTo>
                  <a:pt x="547" y="690"/>
                </a:lnTo>
                <a:lnTo>
                  <a:pt x="547" y="611"/>
                </a:lnTo>
                <a:lnTo>
                  <a:pt x="284" y="615"/>
                </a:lnTo>
                <a:lnTo>
                  <a:pt x="273" y="605"/>
                </a:lnTo>
                <a:lnTo>
                  <a:pt x="273" y="595"/>
                </a:lnTo>
                <a:lnTo>
                  <a:pt x="264" y="591"/>
                </a:lnTo>
                <a:lnTo>
                  <a:pt x="260" y="580"/>
                </a:lnTo>
                <a:lnTo>
                  <a:pt x="257" y="572"/>
                </a:lnTo>
                <a:lnTo>
                  <a:pt x="246" y="565"/>
                </a:lnTo>
                <a:lnTo>
                  <a:pt x="242" y="543"/>
                </a:lnTo>
                <a:lnTo>
                  <a:pt x="233" y="538"/>
                </a:lnTo>
                <a:lnTo>
                  <a:pt x="220" y="533"/>
                </a:lnTo>
                <a:lnTo>
                  <a:pt x="217" y="525"/>
                </a:lnTo>
                <a:lnTo>
                  <a:pt x="208" y="513"/>
                </a:lnTo>
                <a:lnTo>
                  <a:pt x="200" y="510"/>
                </a:lnTo>
                <a:lnTo>
                  <a:pt x="193" y="505"/>
                </a:lnTo>
                <a:lnTo>
                  <a:pt x="186" y="500"/>
                </a:lnTo>
                <a:lnTo>
                  <a:pt x="180" y="493"/>
                </a:lnTo>
                <a:lnTo>
                  <a:pt x="170" y="488"/>
                </a:lnTo>
                <a:lnTo>
                  <a:pt x="160" y="483"/>
                </a:lnTo>
                <a:lnTo>
                  <a:pt x="157" y="473"/>
                </a:lnTo>
                <a:lnTo>
                  <a:pt x="146" y="468"/>
                </a:lnTo>
                <a:lnTo>
                  <a:pt x="135" y="461"/>
                </a:lnTo>
                <a:lnTo>
                  <a:pt x="125" y="460"/>
                </a:lnTo>
                <a:lnTo>
                  <a:pt x="117" y="458"/>
                </a:lnTo>
                <a:lnTo>
                  <a:pt x="108" y="458"/>
                </a:lnTo>
                <a:lnTo>
                  <a:pt x="100" y="460"/>
                </a:lnTo>
                <a:lnTo>
                  <a:pt x="93" y="465"/>
                </a:lnTo>
                <a:lnTo>
                  <a:pt x="85" y="468"/>
                </a:lnTo>
                <a:lnTo>
                  <a:pt x="73" y="461"/>
                </a:lnTo>
                <a:lnTo>
                  <a:pt x="66" y="472"/>
                </a:lnTo>
                <a:lnTo>
                  <a:pt x="59" y="465"/>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1" name="Freeform 20"/>
          <p:cNvSpPr>
            <a:spLocks/>
          </p:cNvSpPr>
          <p:nvPr/>
        </p:nvSpPr>
        <p:spPr bwMode="auto">
          <a:xfrm>
            <a:off x="3755708" y="5694174"/>
            <a:ext cx="1742397" cy="606045"/>
          </a:xfrm>
          <a:custGeom>
            <a:avLst/>
            <a:gdLst/>
            <a:ahLst/>
            <a:cxnLst>
              <a:cxn ang="0">
                <a:pos x="1180" y="3"/>
              </a:cxn>
              <a:cxn ang="0">
                <a:pos x="1180" y="184"/>
              </a:cxn>
              <a:cxn ang="0">
                <a:pos x="1155" y="193"/>
              </a:cxn>
              <a:cxn ang="0">
                <a:pos x="1118" y="195"/>
              </a:cxn>
              <a:cxn ang="0">
                <a:pos x="1093" y="207"/>
              </a:cxn>
              <a:cxn ang="0">
                <a:pos x="1046" y="233"/>
              </a:cxn>
              <a:cxn ang="0">
                <a:pos x="996" y="244"/>
              </a:cxn>
              <a:cxn ang="0">
                <a:pos x="978" y="255"/>
              </a:cxn>
              <a:cxn ang="0">
                <a:pos x="948" y="289"/>
              </a:cxn>
              <a:cxn ang="0">
                <a:pos x="901" y="293"/>
              </a:cxn>
              <a:cxn ang="0">
                <a:pos x="821" y="312"/>
              </a:cxn>
              <a:cxn ang="0">
                <a:pos x="779" y="315"/>
              </a:cxn>
              <a:cxn ang="0">
                <a:pos x="767" y="318"/>
              </a:cxn>
              <a:cxn ang="0">
                <a:pos x="749" y="312"/>
              </a:cxn>
              <a:cxn ang="0">
                <a:pos x="712" y="277"/>
              </a:cxn>
              <a:cxn ang="0">
                <a:pos x="691" y="269"/>
              </a:cxn>
              <a:cxn ang="0">
                <a:pos x="661" y="270"/>
              </a:cxn>
              <a:cxn ang="0">
                <a:pos x="649" y="280"/>
              </a:cxn>
              <a:cxn ang="0">
                <a:pos x="638" y="285"/>
              </a:cxn>
              <a:cxn ang="0">
                <a:pos x="626" y="297"/>
              </a:cxn>
              <a:cxn ang="0">
                <a:pos x="522" y="335"/>
              </a:cxn>
              <a:cxn ang="0">
                <a:pos x="511" y="338"/>
              </a:cxn>
              <a:cxn ang="0">
                <a:pos x="484" y="363"/>
              </a:cxn>
              <a:cxn ang="0">
                <a:pos x="471" y="363"/>
              </a:cxn>
              <a:cxn ang="0">
                <a:pos x="451" y="352"/>
              </a:cxn>
              <a:cxn ang="0">
                <a:pos x="427" y="358"/>
              </a:cxn>
              <a:cxn ang="0">
                <a:pos x="407" y="354"/>
              </a:cxn>
              <a:cxn ang="0">
                <a:pos x="391" y="354"/>
              </a:cxn>
              <a:cxn ang="0">
                <a:pos x="367" y="354"/>
              </a:cxn>
              <a:cxn ang="0">
                <a:pos x="355" y="358"/>
              </a:cxn>
              <a:cxn ang="0">
                <a:pos x="333" y="378"/>
              </a:cxn>
              <a:cxn ang="0">
                <a:pos x="322" y="392"/>
              </a:cxn>
              <a:cxn ang="0">
                <a:pos x="313" y="397"/>
              </a:cxn>
              <a:cxn ang="0">
                <a:pos x="287" y="397"/>
              </a:cxn>
              <a:cxn ang="0">
                <a:pos x="279" y="387"/>
              </a:cxn>
              <a:cxn ang="0">
                <a:pos x="279" y="377"/>
              </a:cxn>
              <a:cxn ang="0">
                <a:pos x="277" y="354"/>
              </a:cxn>
              <a:cxn ang="0">
                <a:pos x="265" y="338"/>
              </a:cxn>
              <a:cxn ang="0">
                <a:pos x="217" y="323"/>
              </a:cxn>
              <a:cxn ang="0">
                <a:pos x="200" y="312"/>
              </a:cxn>
              <a:cxn ang="0">
                <a:pos x="184" y="305"/>
              </a:cxn>
              <a:cxn ang="0">
                <a:pos x="159" y="309"/>
              </a:cxn>
              <a:cxn ang="0">
                <a:pos x="140" y="318"/>
              </a:cxn>
              <a:cxn ang="0">
                <a:pos x="125" y="318"/>
              </a:cxn>
              <a:cxn ang="0">
                <a:pos x="113" y="312"/>
              </a:cxn>
              <a:cxn ang="0">
                <a:pos x="99" y="309"/>
              </a:cxn>
              <a:cxn ang="0">
                <a:pos x="72" y="293"/>
              </a:cxn>
              <a:cxn ang="0">
                <a:pos x="55" y="289"/>
              </a:cxn>
              <a:cxn ang="0">
                <a:pos x="59" y="277"/>
              </a:cxn>
              <a:cxn ang="0">
                <a:pos x="55" y="265"/>
              </a:cxn>
              <a:cxn ang="0">
                <a:pos x="48" y="258"/>
              </a:cxn>
              <a:cxn ang="0">
                <a:pos x="48" y="244"/>
              </a:cxn>
              <a:cxn ang="0">
                <a:pos x="55" y="238"/>
              </a:cxn>
              <a:cxn ang="0">
                <a:pos x="65" y="237"/>
              </a:cxn>
              <a:cxn ang="0">
                <a:pos x="0" y="237"/>
              </a:cxn>
              <a:cxn ang="0">
                <a:pos x="0" y="165"/>
              </a:cxn>
              <a:cxn ang="0">
                <a:pos x="0" y="0"/>
              </a:cxn>
              <a:cxn ang="0">
                <a:pos x="60" y="3"/>
              </a:cxn>
              <a:cxn ang="0">
                <a:pos x="113" y="3"/>
              </a:cxn>
              <a:cxn ang="0">
                <a:pos x="299" y="3"/>
              </a:cxn>
              <a:cxn ang="0">
                <a:pos x="861" y="5"/>
              </a:cxn>
              <a:cxn ang="0">
                <a:pos x="879" y="5"/>
              </a:cxn>
              <a:cxn ang="0">
                <a:pos x="1180" y="3"/>
              </a:cxn>
            </a:cxnLst>
            <a:rect l="0" t="0" r="r" b="b"/>
            <a:pathLst>
              <a:path w="1181" h="398">
                <a:moveTo>
                  <a:pt x="1180" y="3"/>
                </a:moveTo>
                <a:lnTo>
                  <a:pt x="1180" y="184"/>
                </a:lnTo>
                <a:lnTo>
                  <a:pt x="1155" y="193"/>
                </a:lnTo>
                <a:lnTo>
                  <a:pt x="1118" y="195"/>
                </a:lnTo>
                <a:lnTo>
                  <a:pt x="1093" y="207"/>
                </a:lnTo>
                <a:lnTo>
                  <a:pt x="1046" y="233"/>
                </a:lnTo>
                <a:lnTo>
                  <a:pt x="996" y="244"/>
                </a:lnTo>
                <a:lnTo>
                  <a:pt x="978" y="255"/>
                </a:lnTo>
                <a:lnTo>
                  <a:pt x="948" y="289"/>
                </a:lnTo>
                <a:lnTo>
                  <a:pt x="901" y="293"/>
                </a:lnTo>
                <a:lnTo>
                  <a:pt x="821" y="312"/>
                </a:lnTo>
                <a:lnTo>
                  <a:pt x="779" y="315"/>
                </a:lnTo>
                <a:lnTo>
                  <a:pt x="767" y="318"/>
                </a:lnTo>
                <a:lnTo>
                  <a:pt x="749" y="312"/>
                </a:lnTo>
                <a:lnTo>
                  <a:pt x="712" y="277"/>
                </a:lnTo>
                <a:lnTo>
                  <a:pt x="691" y="269"/>
                </a:lnTo>
                <a:lnTo>
                  <a:pt x="661" y="270"/>
                </a:lnTo>
                <a:lnTo>
                  <a:pt x="649" y="280"/>
                </a:lnTo>
                <a:lnTo>
                  <a:pt x="638" y="285"/>
                </a:lnTo>
                <a:lnTo>
                  <a:pt x="626" y="297"/>
                </a:lnTo>
                <a:lnTo>
                  <a:pt x="522" y="335"/>
                </a:lnTo>
                <a:lnTo>
                  <a:pt x="511" y="338"/>
                </a:lnTo>
                <a:lnTo>
                  <a:pt x="484" y="363"/>
                </a:lnTo>
                <a:lnTo>
                  <a:pt x="471" y="363"/>
                </a:lnTo>
                <a:lnTo>
                  <a:pt x="451" y="352"/>
                </a:lnTo>
                <a:lnTo>
                  <a:pt x="427" y="358"/>
                </a:lnTo>
                <a:lnTo>
                  <a:pt x="407" y="354"/>
                </a:lnTo>
                <a:lnTo>
                  <a:pt x="391" y="354"/>
                </a:lnTo>
                <a:lnTo>
                  <a:pt x="367" y="354"/>
                </a:lnTo>
                <a:lnTo>
                  <a:pt x="355" y="358"/>
                </a:lnTo>
                <a:lnTo>
                  <a:pt x="333" y="378"/>
                </a:lnTo>
                <a:lnTo>
                  <a:pt x="322" y="392"/>
                </a:lnTo>
                <a:lnTo>
                  <a:pt x="313" y="397"/>
                </a:lnTo>
                <a:lnTo>
                  <a:pt x="287" y="397"/>
                </a:lnTo>
                <a:lnTo>
                  <a:pt x="279" y="387"/>
                </a:lnTo>
                <a:lnTo>
                  <a:pt x="279" y="377"/>
                </a:lnTo>
                <a:lnTo>
                  <a:pt x="277" y="354"/>
                </a:lnTo>
                <a:lnTo>
                  <a:pt x="265" y="338"/>
                </a:lnTo>
                <a:lnTo>
                  <a:pt x="217" y="323"/>
                </a:lnTo>
                <a:lnTo>
                  <a:pt x="200" y="312"/>
                </a:lnTo>
                <a:lnTo>
                  <a:pt x="184" y="305"/>
                </a:lnTo>
                <a:lnTo>
                  <a:pt x="159" y="309"/>
                </a:lnTo>
                <a:lnTo>
                  <a:pt x="140" y="318"/>
                </a:lnTo>
                <a:lnTo>
                  <a:pt x="125" y="318"/>
                </a:lnTo>
                <a:lnTo>
                  <a:pt x="113" y="312"/>
                </a:lnTo>
                <a:lnTo>
                  <a:pt x="99" y="309"/>
                </a:lnTo>
                <a:lnTo>
                  <a:pt x="72" y="293"/>
                </a:lnTo>
                <a:lnTo>
                  <a:pt x="55" y="289"/>
                </a:lnTo>
                <a:lnTo>
                  <a:pt x="59" y="277"/>
                </a:lnTo>
                <a:lnTo>
                  <a:pt x="55" y="265"/>
                </a:lnTo>
                <a:lnTo>
                  <a:pt x="48" y="258"/>
                </a:lnTo>
                <a:lnTo>
                  <a:pt x="48" y="244"/>
                </a:lnTo>
                <a:lnTo>
                  <a:pt x="55" y="238"/>
                </a:lnTo>
                <a:lnTo>
                  <a:pt x="65" y="237"/>
                </a:lnTo>
                <a:lnTo>
                  <a:pt x="0" y="237"/>
                </a:lnTo>
                <a:lnTo>
                  <a:pt x="0" y="165"/>
                </a:lnTo>
                <a:lnTo>
                  <a:pt x="0" y="0"/>
                </a:lnTo>
                <a:lnTo>
                  <a:pt x="60" y="3"/>
                </a:lnTo>
                <a:lnTo>
                  <a:pt x="113" y="3"/>
                </a:lnTo>
                <a:lnTo>
                  <a:pt x="299" y="3"/>
                </a:lnTo>
                <a:lnTo>
                  <a:pt x="861" y="5"/>
                </a:lnTo>
                <a:lnTo>
                  <a:pt x="879" y="5"/>
                </a:lnTo>
                <a:lnTo>
                  <a:pt x="1180" y="3"/>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2" name="Freeform 21"/>
          <p:cNvSpPr>
            <a:spLocks/>
          </p:cNvSpPr>
          <p:nvPr/>
        </p:nvSpPr>
        <p:spPr bwMode="auto">
          <a:xfrm>
            <a:off x="2026589" y="4631311"/>
            <a:ext cx="1991733" cy="595388"/>
          </a:xfrm>
          <a:custGeom>
            <a:avLst/>
            <a:gdLst/>
            <a:ahLst/>
            <a:cxnLst>
              <a:cxn ang="0">
                <a:pos x="1324" y="365"/>
              </a:cxn>
              <a:cxn ang="0">
                <a:pos x="1315" y="390"/>
              </a:cxn>
              <a:cxn ang="0">
                <a:pos x="1290" y="385"/>
              </a:cxn>
              <a:cxn ang="0">
                <a:pos x="1274" y="382"/>
              </a:cxn>
              <a:cxn ang="0">
                <a:pos x="1249" y="390"/>
              </a:cxn>
              <a:cxn ang="0">
                <a:pos x="942" y="385"/>
              </a:cxn>
              <a:cxn ang="0">
                <a:pos x="750" y="382"/>
              </a:cxn>
              <a:cxn ang="0">
                <a:pos x="292" y="375"/>
              </a:cxn>
              <a:cxn ang="0">
                <a:pos x="93" y="367"/>
              </a:cxn>
              <a:cxn ang="0">
                <a:pos x="0" y="367"/>
              </a:cxn>
              <a:cxn ang="0">
                <a:pos x="1" y="140"/>
              </a:cxn>
              <a:cxn ang="0">
                <a:pos x="3" y="0"/>
              </a:cxn>
              <a:cxn ang="0">
                <a:pos x="142" y="28"/>
              </a:cxn>
              <a:cxn ang="0">
                <a:pos x="318" y="33"/>
              </a:cxn>
              <a:cxn ang="0">
                <a:pos x="780" y="41"/>
              </a:cxn>
              <a:cxn ang="0">
                <a:pos x="796" y="48"/>
              </a:cxn>
              <a:cxn ang="0">
                <a:pos x="812" y="52"/>
              </a:cxn>
              <a:cxn ang="0">
                <a:pos x="830" y="52"/>
              </a:cxn>
              <a:cxn ang="0">
                <a:pos x="852" y="53"/>
              </a:cxn>
              <a:cxn ang="0">
                <a:pos x="870" y="57"/>
              </a:cxn>
              <a:cxn ang="0">
                <a:pos x="892" y="63"/>
              </a:cxn>
              <a:cxn ang="0">
                <a:pos x="912" y="53"/>
              </a:cxn>
              <a:cxn ang="0">
                <a:pos x="927" y="63"/>
              </a:cxn>
              <a:cxn ang="0">
                <a:pos x="947" y="52"/>
              </a:cxn>
              <a:cxn ang="0">
                <a:pos x="962" y="66"/>
              </a:cxn>
              <a:cxn ang="0">
                <a:pos x="979" y="68"/>
              </a:cxn>
              <a:cxn ang="0">
                <a:pos x="1005" y="78"/>
              </a:cxn>
              <a:cxn ang="0">
                <a:pos x="1025" y="78"/>
              </a:cxn>
              <a:cxn ang="0">
                <a:pos x="1049" y="60"/>
              </a:cxn>
              <a:cxn ang="0">
                <a:pos x="1059" y="41"/>
              </a:cxn>
              <a:cxn ang="0">
                <a:pos x="1082" y="28"/>
              </a:cxn>
              <a:cxn ang="0">
                <a:pos x="1286" y="40"/>
              </a:cxn>
              <a:cxn ang="0">
                <a:pos x="1299" y="53"/>
              </a:cxn>
              <a:cxn ang="0">
                <a:pos x="1299" y="72"/>
              </a:cxn>
              <a:cxn ang="0">
                <a:pos x="1321" y="83"/>
              </a:cxn>
              <a:cxn ang="0">
                <a:pos x="1341" y="86"/>
              </a:cxn>
              <a:cxn ang="0">
                <a:pos x="1339" y="98"/>
              </a:cxn>
              <a:cxn ang="0">
                <a:pos x="1335" y="112"/>
              </a:cxn>
              <a:cxn ang="0">
                <a:pos x="1321" y="120"/>
              </a:cxn>
              <a:cxn ang="0">
                <a:pos x="1310" y="130"/>
              </a:cxn>
              <a:cxn ang="0">
                <a:pos x="1306" y="150"/>
              </a:cxn>
              <a:cxn ang="0">
                <a:pos x="1326" y="165"/>
              </a:cxn>
              <a:cxn ang="0">
                <a:pos x="1321" y="183"/>
              </a:cxn>
              <a:cxn ang="0">
                <a:pos x="1315" y="200"/>
              </a:cxn>
              <a:cxn ang="0">
                <a:pos x="1306" y="218"/>
              </a:cxn>
              <a:cxn ang="0">
                <a:pos x="1304" y="232"/>
              </a:cxn>
              <a:cxn ang="0">
                <a:pos x="1299" y="248"/>
              </a:cxn>
              <a:cxn ang="0">
                <a:pos x="1281" y="255"/>
              </a:cxn>
              <a:cxn ang="0">
                <a:pos x="1281" y="278"/>
              </a:cxn>
              <a:cxn ang="0">
                <a:pos x="1297" y="290"/>
              </a:cxn>
              <a:cxn ang="0">
                <a:pos x="1292" y="310"/>
              </a:cxn>
              <a:cxn ang="0">
                <a:pos x="1306" y="325"/>
              </a:cxn>
              <a:cxn ang="0">
                <a:pos x="1319" y="356"/>
              </a:cxn>
            </a:cxnLst>
            <a:rect l="0" t="0" r="r" b="b"/>
            <a:pathLst>
              <a:path w="1350" h="391">
                <a:moveTo>
                  <a:pt x="1319" y="356"/>
                </a:moveTo>
                <a:lnTo>
                  <a:pt x="1324" y="365"/>
                </a:lnTo>
                <a:lnTo>
                  <a:pt x="1321" y="380"/>
                </a:lnTo>
                <a:lnTo>
                  <a:pt x="1315" y="390"/>
                </a:lnTo>
                <a:lnTo>
                  <a:pt x="1304" y="385"/>
                </a:lnTo>
                <a:lnTo>
                  <a:pt x="1290" y="385"/>
                </a:lnTo>
                <a:lnTo>
                  <a:pt x="1281" y="390"/>
                </a:lnTo>
                <a:lnTo>
                  <a:pt x="1274" y="382"/>
                </a:lnTo>
                <a:lnTo>
                  <a:pt x="1264" y="382"/>
                </a:lnTo>
                <a:lnTo>
                  <a:pt x="1249" y="390"/>
                </a:lnTo>
                <a:lnTo>
                  <a:pt x="1234" y="390"/>
                </a:lnTo>
                <a:lnTo>
                  <a:pt x="942" y="385"/>
                </a:lnTo>
                <a:lnTo>
                  <a:pt x="757" y="382"/>
                </a:lnTo>
                <a:lnTo>
                  <a:pt x="750" y="382"/>
                </a:lnTo>
                <a:lnTo>
                  <a:pt x="447" y="376"/>
                </a:lnTo>
                <a:lnTo>
                  <a:pt x="292" y="375"/>
                </a:lnTo>
                <a:lnTo>
                  <a:pt x="155" y="371"/>
                </a:lnTo>
                <a:lnTo>
                  <a:pt x="93" y="367"/>
                </a:lnTo>
                <a:lnTo>
                  <a:pt x="28" y="367"/>
                </a:lnTo>
                <a:lnTo>
                  <a:pt x="0" y="367"/>
                </a:lnTo>
                <a:lnTo>
                  <a:pt x="1" y="247"/>
                </a:lnTo>
                <a:lnTo>
                  <a:pt x="1" y="140"/>
                </a:lnTo>
                <a:lnTo>
                  <a:pt x="3" y="72"/>
                </a:lnTo>
                <a:lnTo>
                  <a:pt x="3" y="0"/>
                </a:lnTo>
                <a:lnTo>
                  <a:pt x="142" y="3"/>
                </a:lnTo>
                <a:lnTo>
                  <a:pt x="142" y="28"/>
                </a:lnTo>
                <a:lnTo>
                  <a:pt x="232" y="32"/>
                </a:lnTo>
                <a:lnTo>
                  <a:pt x="318" y="33"/>
                </a:lnTo>
                <a:lnTo>
                  <a:pt x="480" y="37"/>
                </a:lnTo>
                <a:lnTo>
                  <a:pt x="780" y="41"/>
                </a:lnTo>
                <a:lnTo>
                  <a:pt x="789" y="45"/>
                </a:lnTo>
                <a:lnTo>
                  <a:pt x="796" y="48"/>
                </a:lnTo>
                <a:lnTo>
                  <a:pt x="807" y="48"/>
                </a:lnTo>
                <a:lnTo>
                  <a:pt x="812" y="52"/>
                </a:lnTo>
                <a:lnTo>
                  <a:pt x="822" y="52"/>
                </a:lnTo>
                <a:lnTo>
                  <a:pt x="830" y="52"/>
                </a:lnTo>
                <a:lnTo>
                  <a:pt x="842" y="60"/>
                </a:lnTo>
                <a:lnTo>
                  <a:pt x="852" y="53"/>
                </a:lnTo>
                <a:lnTo>
                  <a:pt x="862" y="53"/>
                </a:lnTo>
                <a:lnTo>
                  <a:pt x="870" y="57"/>
                </a:lnTo>
                <a:lnTo>
                  <a:pt x="885" y="60"/>
                </a:lnTo>
                <a:lnTo>
                  <a:pt x="892" y="63"/>
                </a:lnTo>
                <a:lnTo>
                  <a:pt x="902" y="63"/>
                </a:lnTo>
                <a:lnTo>
                  <a:pt x="912" y="53"/>
                </a:lnTo>
                <a:lnTo>
                  <a:pt x="922" y="57"/>
                </a:lnTo>
                <a:lnTo>
                  <a:pt x="927" y="63"/>
                </a:lnTo>
                <a:lnTo>
                  <a:pt x="936" y="60"/>
                </a:lnTo>
                <a:lnTo>
                  <a:pt x="947" y="52"/>
                </a:lnTo>
                <a:lnTo>
                  <a:pt x="956" y="57"/>
                </a:lnTo>
                <a:lnTo>
                  <a:pt x="962" y="66"/>
                </a:lnTo>
                <a:lnTo>
                  <a:pt x="970" y="68"/>
                </a:lnTo>
                <a:lnTo>
                  <a:pt x="979" y="68"/>
                </a:lnTo>
                <a:lnTo>
                  <a:pt x="992" y="73"/>
                </a:lnTo>
                <a:lnTo>
                  <a:pt x="1005" y="78"/>
                </a:lnTo>
                <a:lnTo>
                  <a:pt x="1017" y="78"/>
                </a:lnTo>
                <a:lnTo>
                  <a:pt x="1025" y="78"/>
                </a:lnTo>
                <a:lnTo>
                  <a:pt x="1034" y="68"/>
                </a:lnTo>
                <a:lnTo>
                  <a:pt x="1049" y="60"/>
                </a:lnTo>
                <a:lnTo>
                  <a:pt x="1050" y="48"/>
                </a:lnTo>
                <a:lnTo>
                  <a:pt x="1059" y="41"/>
                </a:lnTo>
                <a:lnTo>
                  <a:pt x="1074" y="32"/>
                </a:lnTo>
                <a:lnTo>
                  <a:pt x="1082" y="28"/>
                </a:lnTo>
                <a:lnTo>
                  <a:pt x="1281" y="32"/>
                </a:lnTo>
                <a:lnTo>
                  <a:pt x="1286" y="40"/>
                </a:lnTo>
                <a:lnTo>
                  <a:pt x="1290" y="48"/>
                </a:lnTo>
                <a:lnTo>
                  <a:pt x="1299" y="53"/>
                </a:lnTo>
                <a:lnTo>
                  <a:pt x="1301" y="60"/>
                </a:lnTo>
                <a:lnTo>
                  <a:pt x="1299" y="72"/>
                </a:lnTo>
                <a:lnTo>
                  <a:pt x="1312" y="78"/>
                </a:lnTo>
                <a:lnTo>
                  <a:pt x="1321" y="83"/>
                </a:lnTo>
                <a:lnTo>
                  <a:pt x="1330" y="81"/>
                </a:lnTo>
                <a:lnTo>
                  <a:pt x="1341" y="86"/>
                </a:lnTo>
                <a:lnTo>
                  <a:pt x="1349" y="92"/>
                </a:lnTo>
                <a:lnTo>
                  <a:pt x="1339" y="98"/>
                </a:lnTo>
                <a:lnTo>
                  <a:pt x="1332" y="103"/>
                </a:lnTo>
                <a:lnTo>
                  <a:pt x="1335" y="112"/>
                </a:lnTo>
                <a:lnTo>
                  <a:pt x="1330" y="120"/>
                </a:lnTo>
                <a:lnTo>
                  <a:pt x="1321" y="120"/>
                </a:lnTo>
                <a:lnTo>
                  <a:pt x="1312" y="121"/>
                </a:lnTo>
                <a:lnTo>
                  <a:pt x="1310" y="130"/>
                </a:lnTo>
                <a:lnTo>
                  <a:pt x="1306" y="141"/>
                </a:lnTo>
                <a:lnTo>
                  <a:pt x="1306" y="150"/>
                </a:lnTo>
                <a:lnTo>
                  <a:pt x="1321" y="156"/>
                </a:lnTo>
                <a:lnTo>
                  <a:pt x="1326" y="165"/>
                </a:lnTo>
                <a:lnTo>
                  <a:pt x="1324" y="176"/>
                </a:lnTo>
                <a:lnTo>
                  <a:pt x="1321" y="183"/>
                </a:lnTo>
                <a:lnTo>
                  <a:pt x="1315" y="192"/>
                </a:lnTo>
                <a:lnTo>
                  <a:pt x="1315" y="200"/>
                </a:lnTo>
                <a:lnTo>
                  <a:pt x="1315" y="212"/>
                </a:lnTo>
                <a:lnTo>
                  <a:pt x="1306" y="218"/>
                </a:lnTo>
                <a:lnTo>
                  <a:pt x="1301" y="223"/>
                </a:lnTo>
                <a:lnTo>
                  <a:pt x="1304" y="232"/>
                </a:lnTo>
                <a:lnTo>
                  <a:pt x="1304" y="243"/>
                </a:lnTo>
                <a:lnTo>
                  <a:pt x="1299" y="248"/>
                </a:lnTo>
                <a:lnTo>
                  <a:pt x="1290" y="252"/>
                </a:lnTo>
                <a:lnTo>
                  <a:pt x="1281" y="255"/>
                </a:lnTo>
                <a:lnTo>
                  <a:pt x="1281" y="267"/>
                </a:lnTo>
                <a:lnTo>
                  <a:pt x="1281" y="278"/>
                </a:lnTo>
                <a:lnTo>
                  <a:pt x="1286" y="287"/>
                </a:lnTo>
                <a:lnTo>
                  <a:pt x="1297" y="290"/>
                </a:lnTo>
                <a:lnTo>
                  <a:pt x="1297" y="298"/>
                </a:lnTo>
                <a:lnTo>
                  <a:pt x="1292" y="310"/>
                </a:lnTo>
                <a:lnTo>
                  <a:pt x="1299" y="320"/>
                </a:lnTo>
                <a:lnTo>
                  <a:pt x="1306" y="325"/>
                </a:lnTo>
                <a:lnTo>
                  <a:pt x="1312" y="351"/>
                </a:lnTo>
                <a:lnTo>
                  <a:pt x="1319" y="35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3" name="Freeform 22"/>
          <p:cNvSpPr>
            <a:spLocks/>
          </p:cNvSpPr>
          <p:nvPr/>
        </p:nvSpPr>
        <p:spPr bwMode="auto">
          <a:xfrm>
            <a:off x="6333156" y="3049198"/>
            <a:ext cx="1150779" cy="963885"/>
          </a:xfrm>
          <a:custGeom>
            <a:avLst/>
            <a:gdLst/>
            <a:ahLst/>
            <a:cxnLst>
              <a:cxn ang="0">
                <a:pos x="1" y="94"/>
              </a:cxn>
              <a:cxn ang="0">
                <a:pos x="8" y="19"/>
              </a:cxn>
              <a:cxn ang="0">
                <a:pos x="79" y="0"/>
              </a:cxn>
              <a:cxn ang="0">
                <a:pos x="92" y="10"/>
              </a:cxn>
              <a:cxn ang="0">
                <a:pos x="97" y="28"/>
              </a:cxn>
              <a:cxn ang="0">
                <a:pos x="115" y="39"/>
              </a:cxn>
              <a:cxn ang="0">
                <a:pos x="134" y="41"/>
              </a:cxn>
              <a:cxn ang="0">
                <a:pos x="154" y="48"/>
              </a:cxn>
              <a:cxn ang="0">
                <a:pos x="172" y="47"/>
              </a:cxn>
              <a:cxn ang="0">
                <a:pos x="175" y="19"/>
              </a:cxn>
              <a:cxn ang="0">
                <a:pos x="190" y="12"/>
              </a:cxn>
              <a:cxn ang="0">
                <a:pos x="216" y="26"/>
              </a:cxn>
              <a:cxn ang="0">
                <a:pos x="236" y="23"/>
              </a:cxn>
              <a:cxn ang="0">
                <a:pos x="256" y="21"/>
              </a:cxn>
              <a:cxn ang="0">
                <a:pos x="287" y="28"/>
              </a:cxn>
              <a:cxn ang="0">
                <a:pos x="289" y="48"/>
              </a:cxn>
              <a:cxn ang="0">
                <a:pos x="287" y="67"/>
              </a:cxn>
              <a:cxn ang="0">
                <a:pos x="311" y="70"/>
              </a:cxn>
              <a:cxn ang="0">
                <a:pos x="339" y="70"/>
              </a:cxn>
              <a:cxn ang="0">
                <a:pos x="346" y="94"/>
              </a:cxn>
              <a:cxn ang="0">
                <a:pos x="392" y="107"/>
              </a:cxn>
              <a:cxn ang="0">
                <a:pos x="406" y="97"/>
              </a:cxn>
              <a:cxn ang="0">
                <a:pos x="411" y="74"/>
              </a:cxn>
              <a:cxn ang="0">
                <a:pos x="414" y="48"/>
              </a:cxn>
              <a:cxn ang="0">
                <a:pos x="428" y="41"/>
              </a:cxn>
              <a:cxn ang="0">
                <a:pos x="456" y="21"/>
              </a:cxn>
              <a:cxn ang="0">
                <a:pos x="468" y="10"/>
              </a:cxn>
              <a:cxn ang="0">
                <a:pos x="485" y="6"/>
              </a:cxn>
              <a:cxn ang="0">
                <a:pos x="503" y="6"/>
              </a:cxn>
              <a:cxn ang="0">
                <a:pos x="516" y="26"/>
              </a:cxn>
              <a:cxn ang="0">
                <a:pos x="530" y="41"/>
              </a:cxn>
              <a:cxn ang="0">
                <a:pos x="545" y="55"/>
              </a:cxn>
              <a:cxn ang="0">
                <a:pos x="558" y="79"/>
              </a:cxn>
              <a:cxn ang="0">
                <a:pos x="561" y="99"/>
              </a:cxn>
              <a:cxn ang="0">
                <a:pos x="582" y="114"/>
              </a:cxn>
              <a:cxn ang="0">
                <a:pos x="592" y="128"/>
              </a:cxn>
              <a:cxn ang="0">
                <a:pos x="608" y="134"/>
              </a:cxn>
              <a:cxn ang="0">
                <a:pos x="634" y="123"/>
              </a:cxn>
              <a:cxn ang="0">
                <a:pos x="642" y="105"/>
              </a:cxn>
              <a:cxn ang="0">
                <a:pos x="652" y="97"/>
              </a:cxn>
              <a:cxn ang="0">
                <a:pos x="680" y="103"/>
              </a:cxn>
              <a:cxn ang="0">
                <a:pos x="705" y="94"/>
              </a:cxn>
              <a:cxn ang="0">
                <a:pos x="718" y="85"/>
              </a:cxn>
              <a:cxn ang="0">
                <a:pos x="738" y="90"/>
              </a:cxn>
              <a:cxn ang="0">
                <a:pos x="752" y="97"/>
              </a:cxn>
              <a:cxn ang="0">
                <a:pos x="765" y="294"/>
              </a:cxn>
              <a:cxn ang="0">
                <a:pos x="771" y="480"/>
              </a:cxn>
              <a:cxn ang="0">
                <a:pos x="687" y="613"/>
              </a:cxn>
              <a:cxn ang="0">
                <a:pos x="8" y="406"/>
              </a:cxn>
            </a:cxnLst>
            <a:rect l="0" t="0" r="r" b="b"/>
            <a:pathLst>
              <a:path w="780" h="633">
                <a:moveTo>
                  <a:pt x="8" y="406"/>
                </a:moveTo>
                <a:lnTo>
                  <a:pt x="1" y="94"/>
                </a:lnTo>
                <a:lnTo>
                  <a:pt x="0" y="15"/>
                </a:lnTo>
                <a:lnTo>
                  <a:pt x="8" y="19"/>
                </a:lnTo>
                <a:lnTo>
                  <a:pt x="15" y="19"/>
                </a:lnTo>
                <a:lnTo>
                  <a:pt x="79" y="0"/>
                </a:lnTo>
                <a:lnTo>
                  <a:pt x="83" y="3"/>
                </a:lnTo>
                <a:lnTo>
                  <a:pt x="92" y="10"/>
                </a:lnTo>
                <a:lnTo>
                  <a:pt x="92" y="21"/>
                </a:lnTo>
                <a:lnTo>
                  <a:pt x="97" y="28"/>
                </a:lnTo>
                <a:lnTo>
                  <a:pt x="107" y="35"/>
                </a:lnTo>
                <a:lnTo>
                  <a:pt x="115" y="39"/>
                </a:lnTo>
                <a:lnTo>
                  <a:pt x="125" y="39"/>
                </a:lnTo>
                <a:lnTo>
                  <a:pt x="134" y="41"/>
                </a:lnTo>
                <a:lnTo>
                  <a:pt x="145" y="47"/>
                </a:lnTo>
                <a:lnTo>
                  <a:pt x="154" y="48"/>
                </a:lnTo>
                <a:lnTo>
                  <a:pt x="162" y="48"/>
                </a:lnTo>
                <a:lnTo>
                  <a:pt x="172" y="47"/>
                </a:lnTo>
                <a:lnTo>
                  <a:pt x="172" y="35"/>
                </a:lnTo>
                <a:lnTo>
                  <a:pt x="175" y="19"/>
                </a:lnTo>
                <a:lnTo>
                  <a:pt x="182" y="12"/>
                </a:lnTo>
                <a:lnTo>
                  <a:pt x="190" y="12"/>
                </a:lnTo>
                <a:lnTo>
                  <a:pt x="207" y="23"/>
                </a:lnTo>
                <a:lnTo>
                  <a:pt x="216" y="26"/>
                </a:lnTo>
                <a:lnTo>
                  <a:pt x="222" y="23"/>
                </a:lnTo>
                <a:lnTo>
                  <a:pt x="236" y="23"/>
                </a:lnTo>
                <a:lnTo>
                  <a:pt x="247" y="23"/>
                </a:lnTo>
                <a:lnTo>
                  <a:pt x="256" y="21"/>
                </a:lnTo>
                <a:lnTo>
                  <a:pt x="263" y="21"/>
                </a:lnTo>
                <a:lnTo>
                  <a:pt x="287" y="28"/>
                </a:lnTo>
                <a:lnTo>
                  <a:pt x="291" y="39"/>
                </a:lnTo>
                <a:lnTo>
                  <a:pt x="289" y="48"/>
                </a:lnTo>
                <a:lnTo>
                  <a:pt x="284" y="59"/>
                </a:lnTo>
                <a:lnTo>
                  <a:pt x="287" y="67"/>
                </a:lnTo>
                <a:lnTo>
                  <a:pt x="294" y="70"/>
                </a:lnTo>
                <a:lnTo>
                  <a:pt x="311" y="70"/>
                </a:lnTo>
                <a:lnTo>
                  <a:pt x="334" y="65"/>
                </a:lnTo>
                <a:lnTo>
                  <a:pt x="339" y="70"/>
                </a:lnTo>
                <a:lnTo>
                  <a:pt x="339" y="80"/>
                </a:lnTo>
                <a:lnTo>
                  <a:pt x="346" y="94"/>
                </a:lnTo>
                <a:lnTo>
                  <a:pt x="354" y="99"/>
                </a:lnTo>
                <a:lnTo>
                  <a:pt x="392" y="107"/>
                </a:lnTo>
                <a:lnTo>
                  <a:pt x="399" y="105"/>
                </a:lnTo>
                <a:lnTo>
                  <a:pt x="406" y="97"/>
                </a:lnTo>
                <a:lnTo>
                  <a:pt x="408" y="85"/>
                </a:lnTo>
                <a:lnTo>
                  <a:pt x="411" y="74"/>
                </a:lnTo>
                <a:lnTo>
                  <a:pt x="411" y="60"/>
                </a:lnTo>
                <a:lnTo>
                  <a:pt x="414" y="48"/>
                </a:lnTo>
                <a:lnTo>
                  <a:pt x="423" y="48"/>
                </a:lnTo>
                <a:lnTo>
                  <a:pt x="428" y="41"/>
                </a:lnTo>
                <a:lnTo>
                  <a:pt x="443" y="26"/>
                </a:lnTo>
                <a:lnTo>
                  <a:pt x="456" y="21"/>
                </a:lnTo>
                <a:lnTo>
                  <a:pt x="463" y="12"/>
                </a:lnTo>
                <a:lnTo>
                  <a:pt x="468" y="10"/>
                </a:lnTo>
                <a:lnTo>
                  <a:pt x="478" y="3"/>
                </a:lnTo>
                <a:lnTo>
                  <a:pt x="485" y="6"/>
                </a:lnTo>
                <a:lnTo>
                  <a:pt x="493" y="3"/>
                </a:lnTo>
                <a:lnTo>
                  <a:pt x="503" y="6"/>
                </a:lnTo>
                <a:lnTo>
                  <a:pt x="507" y="19"/>
                </a:lnTo>
                <a:lnTo>
                  <a:pt x="516" y="26"/>
                </a:lnTo>
                <a:lnTo>
                  <a:pt x="523" y="35"/>
                </a:lnTo>
                <a:lnTo>
                  <a:pt x="530" y="41"/>
                </a:lnTo>
                <a:lnTo>
                  <a:pt x="533" y="52"/>
                </a:lnTo>
                <a:lnTo>
                  <a:pt x="545" y="55"/>
                </a:lnTo>
                <a:lnTo>
                  <a:pt x="550" y="65"/>
                </a:lnTo>
                <a:lnTo>
                  <a:pt x="558" y="79"/>
                </a:lnTo>
                <a:lnTo>
                  <a:pt x="561" y="88"/>
                </a:lnTo>
                <a:lnTo>
                  <a:pt x="561" y="99"/>
                </a:lnTo>
                <a:lnTo>
                  <a:pt x="576" y="105"/>
                </a:lnTo>
                <a:lnTo>
                  <a:pt x="582" y="114"/>
                </a:lnTo>
                <a:lnTo>
                  <a:pt x="587" y="119"/>
                </a:lnTo>
                <a:lnTo>
                  <a:pt x="592" y="128"/>
                </a:lnTo>
                <a:lnTo>
                  <a:pt x="598" y="134"/>
                </a:lnTo>
                <a:lnTo>
                  <a:pt x="608" y="134"/>
                </a:lnTo>
                <a:lnTo>
                  <a:pt x="616" y="128"/>
                </a:lnTo>
                <a:lnTo>
                  <a:pt x="634" y="123"/>
                </a:lnTo>
                <a:lnTo>
                  <a:pt x="634" y="114"/>
                </a:lnTo>
                <a:lnTo>
                  <a:pt x="642" y="105"/>
                </a:lnTo>
                <a:lnTo>
                  <a:pt x="647" y="97"/>
                </a:lnTo>
                <a:lnTo>
                  <a:pt x="652" y="97"/>
                </a:lnTo>
                <a:lnTo>
                  <a:pt x="663" y="99"/>
                </a:lnTo>
                <a:lnTo>
                  <a:pt x="680" y="103"/>
                </a:lnTo>
                <a:lnTo>
                  <a:pt x="694" y="99"/>
                </a:lnTo>
                <a:lnTo>
                  <a:pt x="705" y="94"/>
                </a:lnTo>
                <a:lnTo>
                  <a:pt x="712" y="94"/>
                </a:lnTo>
                <a:lnTo>
                  <a:pt x="718" y="85"/>
                </a:lnTo>
                <a:lnTo>
                  <a:pt x="729" y="85"/>
                </a:lnTo>
                <a:lnTo>
                  <a:pt x="738" y="90"/>
                </a:lnTo>
                <a:lnTo>
                  <a:pt x="747" y="90"/>
                </a:lnTo>
                <a:lnTo>
                  <a:pt x="752" y="97"/>
                </a:lnTo>
                <a:lnTo>
                  <a:pt x="760" y="103"/>
                </a:lnTo>
                <a:lnTo>
                  <a:pt x="765" y="294"/>
                </a:lnTo>
                <a:lnTo>
                  <a:pt x="769" y="323"/>
                </a:lnTo>
                <a:lnTo>
                  <a:pt x="771" y="480"/>
                </a:lnTo>
                <a:lnTo>
                  <a:pt x="779" y="609"/>
                </a:lnTo>
                <a:lnTo>
                  <a:pt x="687" y="613"/>
                </a:lnTo>
                <a:lnTo>
                  <a:pt x="12" y="632"/>
                </a:lnTo>
                <a:lnTo>
                  <a:pt x="8" y="406"/>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4" name="Freeform 23"/>
          <p:cNvSpPr>
            <a:spLocks/>
          </p:cNvSpPr>
          <p:nvPr/>
        </p:nvSpPr>
        <p:spPr bwMode="auto">
          <a:xfrm>
            <a:off x="4488961" y="1620879"/>
            <a:ext cx="1959275" cy="1460295"/>
          </a:xfrm>
          <a:custGeom>
            <a:avLst/>
            <a:gdLst/>
            <a:ahLst/>
            <a:cxnLst>
              <a:cxn ang="0">
                <a:pos x="217" y="641"/>
              </a:cxn>
              <a:cxn ang="0">
                <a:pos x="257" y="657"/>
              </a:cxn>
              <a:cxn ang="0">
                <a:pos x="290" y="686"/>
              </a:cxn>
              <a:cxn ang="0">
                <a:pos x="323" y="701"/>
              </a:cxn>
              <a:cxn ang="0">
                <a:pos x="348" y="726"/>
              </a:cxn>
              <a:cxn ang="0">
                <a:pos x="339" y="764"/>
              </a:cxn>
              <a:cxn ang="0">
                <a:pos x="366" y="803"/>
              </a:cxn>
              <a:cxn ang="0">
                <a:pos x="408" y="821"/>
              </a:cxn>
              <a:cxn ang="0">
                <a:pos x="439" y="846"/>
              </a:cxn>
              <a:cxn ang="0">
                <a:pos x="475" y="853"/>
              </a:cxn>
              <a:cxn ang="0">
                <a:pos x="480" y="883"/>
              </a:cxn>
              <a:cxn ang="0">
                <a:pos x="520" y="903"/>
              </a:cxn>
              <a:cxn ang="0">
                <a:pos x="533" y="944"/>
              </a:cxn>
              <a:cxn ang="0">
                <a:pos x="653" y="933"/>
              </a:cxn>
              <a:cxn ang="0">
                <a:pos x="652" y="883"/>
              </a:cxn>
              <a:cxn ang="0">
                <a:pos x="670" y="848"/>
              </a:cxn>
              <a:cxn ang="0">
                <a:pos x="722" y="828"/>
              </a:cxn>
              <a:cxn ang="0">
                <a:pos x="753" y="833"/>
              </a:cxn>
              <a:cxn ang="0">
                <a:pos x="792" y="843"/>
              </a:cxn>
              <a:cxn ang="0">
                <a:pos x="793" y="903"/>
              </a:cxn>
              <a:cxn ang="0">
                <a:pos x="833" y="903"/>
              </a:cxn>
              <a:cxn ang="0">
                <a:pos x="862" y="877"/>
              </a:cxn>
              <a:cxn ang="0">
                <a:pos x="897" y="839"/>
              </a:cxn>
              <a:cxn ang="0">
                <a:pos x="935" y="839"/>
              </a:cxn>
              <a:cxn ang="0">
                <a:pos x="964" y="863"/>
              </a:cxn>
              <a:cxn ang="0">
                <a:pos x="1012" y="857"/>
              </a:cxn>
              <a:cxn ang="0">
                <a:pos x="1030" y="806"/>
              </a:cxn>
              <a:cxn ang="0">
                <a:pos x="1072" y="811"/>
              </a:cxn>
              <a:cxn ang="0">
                <a:pos x="1112" y="788"/>
              </a:cxn>
              <a:cxn ang="0">
                <a:pos x="1153" y="776"/>
              </a:cxn>
              <a:cxn ang="0">
                <a:pos x="1200" y="793"/>
              </a:cxn>
              <a:cxn ang="0">
                <a:pos x="1232" y="868"/>
              </a:cxn>
              <a:cxn ang="0">
                <a:pos x="1257" y="908"/>
              </a:cxn>
              <a:cxn ang="0">
                <a:pos x="1244" y="950"/>
              </a:cxn>
              <a:cxn ang="0">
                <a:pos x="1327" y="936"/>
              </a:cxn>
              <a:cxn ang="0">
                <a:pos x="1320" y="312"/>
              </a:cxn>
              <a:cxn ang="0">
                <a:pos x="21" y="17"/>
              </a:cxn>
              <a:cxn ang="0">
                <a:pos x="5" y="50"/>
              </a:cxn>
              <a:cxn ang="0">
                <a:pos x="37" y="72"/>
              </a:cxn>
              <a:cxn ang="0">
                <a:pos x="73" y="57"/>
              </a:cxn>
              <a:cxn ang="0">
                <a:pos x="73" y="95"/>
              </a:cxn>
              <a:cxn ang="0">
                <a:pos x="77" y="130"/>
              </a:cxn>
              <a:cxn ang="0">
                <a:pos x="93" y="155"/>
              </a:cxn>
              <a:cxn ang="0">
                <a:pos x="97" y="200"/>
              </a:cxn>
              <a:cxn ang="0">
                <a:pos x="123" y="240"/>
              </a:cxn>
              <a:cxn ang="0">
                <a:pos x="137" y="265"/>
              </a:cxn>
              <a:cxn ang="0">
                <a:pos x="115" y="292"/>
              </a:cxn>
              <a:cxn ang="0">
                <a:pos x="92" y="320"/>
              </a:cxn>
              <a:cxn ang="0">
                <a:pos x="66" y="347"/>
              </a:cxn>
              <a:cxn ang="0">
                <a:pos x="70" y="379"/>
              </a:cxn>
              <a:cxn ang="0">
                <a:pos x="97" y="394"/>
              </a:cxn>
              <a:cxn ang="0">
                <a:pos x="126" y="399"/>
              </a:cxn>
              <a:cxn ang="0">
                <a:pos x="117" y="437"/>
              </a:cxn>
              <a:cxn ang="0">
                <a:pos x="150" y="442"/>
              </a:cxn>
              <a:cxn ang="0">
                <a:pos x="152" y="475"/>
              </a:cxn>
              <a:cxn ang="0">
                <a:pos x="146" y="510"/>
              </a:cxn>
              <a:cxn ang="0">
                <a:pos x="152" y="544"/>
              </a:cxn>
              <a:cxn ang="0">
                <a:pos x="186" y="569"/>
              </a:cxn>
              <a:cxn ang="0">
                <a:pos x="205" y="602"/>
              </a:cxn>
            </a:cxnLst>
            <a:rect l="0" t="0" r="r" b="b"/>
            <a:pathLst>
              <a:path w="1328" h="959">
                <a:moveTo>
                  <a:pt x="193" y="609"/>
                </a:moveTo>
                <a:lnTo>
                  <a:pt x="193" y="621"/>
                </a:lnTo>
                <a:lnTo>
                  <a:pt x="203" y="632"/>
                </a:lnTo>
                <a:lnTo>
                  <a:pt x="217" y="641"/>
                </a:lnTo>
                <a:lnTo>
                  <a:pt x="232" y="641"/>
                </a:lnTo>
                <a:lnTo>
                  <a:pt x="237" y="634"/>
                </a:lnTo>
                <a:lnTo>
                  <a:pt x="248" y="646"/>
                </a:lnTo>
                <a:lnTo>
                  <a:pt x="257" y="657"/>
                </a:lnTo>
                <a:lnTo>
                  <a:pt x="266" y="666"/>
                </a:lnTo>
                <a:lnTo>
                  <a:pt x="270" y="674"/>
                </a:lnTo>
                <a:lnTo>
                  <a:pt x="277" y="681"/>
                </a:lnTo>
                <a:lnTo>
                  <a:pt x="290" y="686"/>
                </a:lnTo>
                <a:lnTo>
                  <a:pt x="295" y="688"/>
                </a:lnTo>
                <a:lnTo>
                  <a:pt x="308" y="691"/>
                </a:lnTo>
                <a:lnTo>
                  <a:pt x="317" y="696"/>
                </a:lnTo>
                <a:lnTo>
                  <a:pt x="323" y="701"/>
                </a:lnTo>
                <a:lnTo>
                  <a:pt x="323" y="711"/>
                </a:lnTo>
                <a:lnTo>
                  <a:pt x="328" y="719"/>
                </a:lnTo>
                <a:lnTo>
                  <a:pt x="340" y="719"/>
                </a:lnTo>
                <a:lnTo>
                  <a:pt x="348" y="726"/>
                </a:lnTo>
                <a:lnTo>
                  <a:pt x="348" y="739"/>
                </a:lnTo>
                <a:lnTo>
                  <a:pt x="348" y="748"/>
                </a:lnTo>
                <a:lnTo>
                  <a:pt x="340" y="757"/>
                </a:lnTo>
                <a:lnTo>
                  <a:pt x="339" y="764"/>
                </a:lnTo>
                <a:lnTo>
                  <a:pt x="343" y="776"/>
                </a:lnTo>
                <a:lnTo>
                  <a:pt x="348" y="786"/>
                </a:lnTo>
                <a:lnTo>
                  <a:pt x="357" y="788"/>
                </a:lnTo>
                <a:lnTo>
                  <a:pt x="366" y="803"/>
                </a:lnTo>
                <a:lnTo>
                  <a:pt x="377" y="803"/>
                </a:lnTo>
                <a:lnTo>
                  <a:pt x="386" y="803"/>
                </a:lnTo>
                <a:lnTo>
                  <a:pt x="399" y="811"/>
                </a:lnTo>
                <a:lnTo>
                  <a:pt x="408" y="821"/>
                </a:lnTo>
                <a:lnTo>
                  <a:pt x="415" y="828"/>
                </a:lnTo>
                <a:lnTo>
                  <a:pt x="420" y="833"/>
                </a:lnTo>
                <a:lnTo>
                  <a:pt x="430" y="839"/>
                </a:lnTo>
                <a:lnTo>
                  <a:pt x="439" y="846"/>
                </a:lnTo>
                <a:lnTo>
                  <a:pt x="448" y="846"/>
                </a:lnTo>
                <a:lnTo>
                  <a:pt x="455" y="846"/>
                </a:lnTo>
                <a:lnTo>
                  <a:pt x="460" y="851"/>
                </a:lnTo>
                <a:lnTo>
                  <a:pt x="475" y="853"/>
                </a:lnTo>
                <a:lnTo>
                  <a:pt x="485" y="857"/>
                </a:lnTo>
                <a:lnTo>
                  <a:pt x="486" y="866"/>
                </a:lnTo>
                <a:lnTo>
                  <a:pt x="480" y="871"/>
                </a:lnTo>
                <a:lnTo>
                  <a:pt x="480" y="883"/>
                </a:lnTo>
                <a:lnTo>
                  <a:pt x="493" y="886"/>
                </a:lnTo>
                <a:lnTo>
                  <a:pt x="500" y="893"/>
                </a:lnTo>
                <a:lnTo>
                  <a:pt x="517" y="897"/>
                </a:lnTo>
                <a:lnTo>
                  <a:pt x="520" y="903"/>
                </a:lnTo>
                <a:lnTo>
                  <a:pt x="525" y="915"/>
                </a:lnTo>
                <a:lnTo>
                  <a:pt x="532" y="928"/>
                </a:lnTo>
                <a:lnTo>
                  <a:pt x="533" y="935"/>
                </a:lnTo>
                <a:lnTo>
                  <a:pt x="533" y="944"/>
                </a:lnTo>
                <a:lnTo>
                  <a:pt x="545" y="950"/>
                </a:lnTo>
                <a:lnTo>
                  <a:pt x="660" y="950"/>
                </a:lnTo>
                <a:lnTo>
                  <a:pt x="653" y="941"/>
                </a:lnTo>
                <a:lnTo>
                  <a:pt x="653" y="933"/>
                </a:lnTo>
                <a:lnTo>
                  <a:pt x="657" y="921"/>
                </a:lnTo>
                <a:lnTo>
                  <a:pt x="662" y="911"/>
                </a:lnTo>
                <a:lnTo>
                  <a:pt x="662" y="903"/>
                </a:lnTo>
                <a:lnTo>
                  <a:pt x="652" y="883"/>
                </a:lnTo>
                <a:lnTo>
                  <a:pt x="646" y="871"/>
                </a:lnTo>
                <a:lnTo>
                  <a:pt x="650" y="863"/>
                </a:lnTo>
                <a:lnTo>
                  <a:pt x="660" y="857"/>
                </a:lnTo>
                <a:lnTo>
                  <a:pt x="670" y="848"/>
                </a:lnTo>
                <a:lnTo>
                  <a:pt x="680" y="843"/>
                </a:lnTo>
                <a:lnTo>
                  <a:pt x="693" y="839"/>
                </a:lnTo>
                <a:lnTo>
                  <a:pt x="715" y="833"/>
                </a:lnTo>
                <a:lnTo>
                  <a:pt x="722" y="828"/>
                </a:lnTo>
                <a:lnTo>
                  <a:pt x="725" y="821"/>
                </a:lnTo>
                <a:lnTo>
                  <a:pt x="737" y="821"/>
                </a:lnTo>
                <a:lnTo>
                  <a:pt x="746" y="823"/>
                </a:lnTo>
                <a:lnTo>
                  <a:pt x="753" y="833"/>
                </a:lnTo>
                <a:lnTo>
                  <a:pt x="760" y="839"/>
                </a:lnTo>
                <a:lnTo>
                  <a:pt x="772" y="833"/>
                </a:lnTo>
                <a:lnTo>
                  <a:pt x="780" y="828"/>
                </a:lnTo>
                <a:lnTo>
                  <a:pt x="792" y="843"/>
                </a:lnTo>
                <a:lnTo>
                  <a:pt x="788" y="859"/>
                </a:lnTo>
                <a:lnTo>
                  <a:pt x="777" y="877"/>
                </a:lnTo>
                <a:lnTo>
                  <a:pt x="777" y="888"/>
                </a:lnTo>
                <a:lnTo>
                  <a:pt x="793" y="903"/>
                </a:lnTo>
                <a:lnTo>
                  <a:pt x="799" y="908"/>
                </a:lnTo>
                <a:lnTo>
                  <a:pt x="817" y="915"/>
                </a:lnTo>
                <a:lnTo>
                  <a:pt x="825" y="915"/>
                </a:lnTo>
                <a:lnTo>
                  <a:pt x="833" y="903"/>
                </a:lnTo>
                <a:lnTo>
                  <a:pt x="839" y="895"/>
                </a:lnTo>
                <a:lnTo>
                  <a:pt x="845" y="888"/>
                </a:lnTo>
                <a:lnTo>
                  <a:pt x="855" y="883"/>
                </a:lnTo>
                <a:lnTo>
                  <a:pt x="862" y="877"/>
                </a:lnTo>
                <a:lnTo>
                  <a:pt x="875" y="863"/>
                </a:lnTo>
                <a:lnTo>
                  <a:pt x="885" y="859"/>
                </a:lnTo>
                <a:lnTo>
                  <a:pt x="892" y="848"/>
                </a:lnTo>
                <a:lnTo>
                  <a:pt x="897" y="839"/>
                </a:lnTo>
                <a:lnTo>
                  <a:pt x="908" y="839"/>
                </a:lnTo>
                <a:lnTo>
                  <a:pt x="917" y="839"/>
                </a:lnTo>
                <a:lnTo>
                  <a:pt x="925" y="839"/>
                </a:lnTo>
                <a:lnTo>
                  <a:pt x="935" y="839"/>
                </a:lnTo>
                <a:lnTo>
                  <a:pt x="945" y="843"/>
                </a:lnTo>
                <a:lnTo>
                  <a:pt x="952" y="851"/>
                </a:lnTo>
                <a:lnTo>
                  <a:pt x="957" y="857"/>
                </a:lnTo>
                <a:lnTo>
                  <a:pt x="964" y="863"/>
                </a:lnTo>
                <a:lnTo>
                  <a:pt x="982" y="859"/>
                </a:lnTo>
                <a:lnTo>
                  <a:pt x="993" y="859"/>
                </a:lnTo>
                <a:lnTo>
                  <a:pt x="1004" y="863"/>
                </a:lnTo>
                <a:lnTo>
                  <a:pt x="1012" y="857"/>
                </a:lnTo>
                <a:lnTo>
                  <a:pt x="1012" y="846"/>
                </a:lnTo>
                <a:lnTo>
                  <a:pt x="1012" y="833"/>
                </a:lnTo>
                <a:lnTo>
                  <a:pt x="1012" y="823"/>
                </a:lnTo>
                <a:lnTo>
                  <a:pt x="1030" y="806"/>
                </a:lnTo>
                <a:lnTo>
                  <a:pt x="1039" y="806"/>
                </a:lnTo>
                <a:lnTo>
                  <a:pt x="1050" y="811"/>
                </a:lnTo>
                <a:lnTo>
                  <a:pt x="1060" y="817"/>
                </a:lnTo>
                <a:lnTo>
                  <a:pt x="1072" y="811"/>
                </a:lnTo>
                <a:lnTo>
                  <a:pt x="1079" y="803"/>
                </a:lnTo>
                <a:lnTo>
                  <a:pt x="1088" y="803"/>
                </a:lnTo>
                <a:lnTo>
                  <a:pt x="1099" y="793"/>
                </a:lnTo>
                <a:lnTo>
                  <a:pt x="1112" y="788"/>
                </a:lnTo>
                <a:lnTo>
                  <a:pt x="1124" y="779"/>
                </a:lnTo>
                <a:lnTo>
                  <a:pt x="1130" y="773"/>
                </a:lnTo>
                <a:lnTo>
                  <a:pt x="1144" y="769"/>
                </a:lnTo>
                <a:lnTo>
                  <a:pt x="1153" y="776"/>
                </a:lnTo>
                <a:lnTo>
                  <a:pt x="1164" y="783"/>
                </a:lnTo>
                <a:lnTo>
                  <a:pt x="1173" y="779"/>
                </a:lnTo>
                <a:lnTo>
                  <a:pt x="1185" y="779"/>
                </a:lnTo>
                <a:lnTo>
                  <a:pt x="1200" y="793"/>
                </a:lnTo>
                <a:lnTo>
                  <a:pt x="1208" y="803"/>
                </a:lnTo>
                <a:lnTo>
                  <a:pt x="1219" y="853"/>
                </a:lnTo>
                <a:lnTo>
                  <a:pt x="1225" y="859"/>
                </a:lnTo>
                <a:lnTo>
                  <a:pt x="1232" y="868"/>
                </a:lnTo>
                <a:lnTo>
                  <a:pt x="1244" y="871"/>
                </a:lnTo>
                <a:lnTo>
                  <a:pt x="1257" y="886"/>
                </a:lnTo>
                <a:lnTo>
                  <a:pt x="1257" y="901"/>
                </a:lnTo>
                <a:lnTo>
                  <a:pt x="1257" y="908"/>
                </a:lnTo>
                <a:lnTo>
                  <a:pt x="1253" y="916"/>
                </a:lnTo>
                <a:lnTo>
                  <a:pt x="1244" y="926"/>
                </a:lnTo>
                <a:lnTo>
                  <a:pt x="1244" y="936"/>
                </a:lnTo>
                <a:lnTo>
                  <a:pt x="1244" y="950"/>
                </a:lnTo>
                <a:lnTo>
                  <a:pt x="1248" y="953"/>
                </a:lnTo>
                <a:lnTo>
                  <a:pt x="1257" y="958"/>
                </a:lnTo>
                <a:lnTo>
                  <a:pt x="1264" y="958"/>
                </a:lnTo>
                <a:lnTo>
                  <a:pt x="1327" y="936"/>
                </a:lnTo>
                <a:lnTo>
                  <a:pt x="1320" y="470"/>
                </a:lnTo>
                <a:lnTo>
                  <a:pt x="1302" y="470"/>
                </a:lnTo>
                <a:lnTo>
                  <a:pt x="1299" y="312"/>
                </a:lnTo>
                <a:lnTo>
                  <a:pt x="1320" y="312"/>
                </a:lnTo>
                <a:lnTo>
                  <a:pt x="1315" y="155"/>
                </a:lnTo>
                <a:lnTo>
                  <a:pt x="1312" y="0"/>
                </a:lnTo>
                <a:lnTo>
                  <a:pt x="617" y="12"/>
                </a:lnTo>
                <a:lnTo>
                  <a:pt x="21" y="17"/>
                </a:lnTo>
                <a:lnTo>
                  <a:pt x="17" y="26"/>
                </a:lnTo>
                <a:lnTo>
                  <a:pt x="13" y="33"/>
                </a:lnTo>
                <a:lnTo>
                  <a:pt x="0" y="37"/>
                </a:lnTo>
                <a:lnTo>
                  <a:pt x="5" y="50"/>
                </a:lnTo>
                <a:lnTo>
                  <a:pt x="15" y="53"/>
                </a:lnTo>
                <a:lnTo>
                  <a:pt x="21" y="57"/>
                </a:lnTo>
                <a:lnTo>
                  <a:pt x="28" y="63"/>
                </a:lnTo>
                <a:lnTo>
                  <a:pt x="37" y="72"/>
                </a:lnTo>
                <a:lnTo>
                  <a:pt x="43" y="66"/>
                </a:lnTo>
                <a:lnTo>
                  <a:pt x="53" y="57"/>
                </a:lnTo>
                <a:lnTo>
                  <a:pt x="65" y="53"/>
                </a:lnTo>
                <a:lnTo>
                  <a:pt x="73" y="57"/>
                </a:lnTo>
                <a:lnTo>
                  <a:pt x="83" y="72"/>
                </a:lnTo>
                <a:lnTo>
                  <a:pt x="79" y="80"/>
                </a:lnTo>
                <a:lnTo>
                  <a:pt x="72" y="83"/>
                </a:lnTo>
                <a:lnTo>
                  <a:pt x="73" y="95"/>
                </a:lnTo>
                <a:lnTo>
                  <a:pt x="73" y="103"/>
                </a:lnTo>
                <a:lnTo>
                  <a:pt x="75" y="112"/>
                </a:lnTo>
                <a:lnTo>
                  <a:pt x="73" y="123"/>
                </a:lnTo>
                <a:lnTo>
                  <a:pt x="77" y="130"/>
                </a:lnTo>
                <a:lnTo>
                  <a:pt x="85" y="135"/>
                </a:lnTo>
                <a:lnTo>
                  <a:pt x="93" y="139"/>
                </a:lnTo>
                <a:lnTo>
                  <a:pt x="99" y="147"/>
                </a:lnTo>
                <a:lnTo>
                  <a:pt x="93" y="155"/>
                </a:lnTo>
                <a:lnTo>
                  <a:pt x="93" y="167"/>
                </a:lnTo>
                <a:lnTo>
                  <a:pt x="90" y="185"/>
                </a:lnTo>
                <a:lnTo>
                  <a:pt x="93" y="193"/>
                </a:lnTo>
                <a:lnTo>
                  <a:pt x="97" y="200"/>
                </a:lnTo>
                <a:lnTo>
                  <a:pt x="97" y="213"/>
                </a:lnTo>
                <a:lnTo>
                  <a:pt x="103" y="219"/>
                </a:lnTo>
                <a:lnTo>
                  <a:pt x="112" y="222"/>
                </a:lnTo>
                <a:lnTo>
                  <a:pt x="123" y="240"/>
                </a:lnTo>
                <a:lnTo>
                  <a:pt x="128" y="248"/>
                </a:lnTo>
                <a:lnTo>
                  <a:pt x="135" y="255"/>
                </a:lnTo>
                <a:lnTo>
                  <a:pt x="146" y="262"/>
                </a:lnTo>
                <a:lnTo>
                  <a:pt x="137" y="265"/>
                </a:lnTo>
                <a:lnTo>
                  <a:pt x="130" y="272"/>
                </a:lnTo>
                <a:lnTo>
                  <a:pt x="133" y="282"/>
                </a:lnTo>
                <a:lnTo>
                  <a:pt x="128" y="292"/>
                </a:lnTo>
                <a:lnTo>
                  <a:pt x="115" y="292"/>
                </a:lnTo>
                <a:lnTo>
                  <a:pt x="110" y="300"/>
                </a:lnTo>
                <a:lnTo>
                  <a:pt x="108" y="310"/>
                </a:lnTo>
                <a:lnTo>
                  <a:pt x="103" y="319"/>
                </a:lnTo>
                <a:lnTo>
                  <a:pt x="92" y="320"/>
                </a:lnTo>
                <a:lnTo>
                  <a:pt x="85" y="322"/>
                </a:lnTo>
                <a:lnTo>
                  <a:pt x="86" y="327"/>
                </a:lnTo>
                <a:lnTo>
                  <a:pt x="72" y="339"/>
                </a:lnTo>
                <a:lnTo>
                  <a:pt x="66" y="347"/>
                </a:lnTo>
                <a:lnTo>
                  <a:pt x="61" y="352"/>
                </a:lnTo>
                <a:lnTo>
                  <a:pt x="65" y="361"/>
                </a:lnTo>
                <a:lnTo>
                  <a:pt x="61" y="374"/>
                </a:lnTo>
                <a:lnTo>
                  <a:pt x="70" y="379"/>
                </a:lnTo>
                <a:lnTo>
                  <a:pt x="75" y="384"/>
                </a:lnTo>
                <a:lnTo>
                  <a:pt x="83" y="394"/>
                </a:lnTo>
                <a:lnTo>
                  <a:pt x="90" y="397"/>
                </a:lnTo>
                <a:lnTo>
                  <a:pt x="97" y="394"/>
                </a:lnTo>
                <a:lnTo>
                  <a:pt x="103" y="381"/>
                </a:lnTo>
                <a:lnTo>
                  <a:pt x="115" y="384"/>
                </a:lnTo>
                <a:lnTo>
                  <a:pt x="119" y="394"/>
                </a:lnTo>
                <a:lnTo>
                  <a:pt x="126" y="399"/>
                </a:lnTo>
                <a:lnTo>
                  <a:pt x="125" y="408"/>
                </a:lnTo>
                <a:lnTo>
                  <a:pt x="117" y="417"/>
                </a:lnTo>
                <a:lnTo>
                  <a:pt x="115" y="427"/>
                </a:lnTo>
                <a:lnTo>
                  <a:pt x="117" y="437"/>
                </a:lnTo>
                <a:lnTo>
                  <a:pt x="128" y="441"/>
                </a:lnTo>
                <a:lnTo>
                  <a:pt x="141" y="437"/>
                </a:lnTo>
                <a:lnTo>
                  <a:pt x="148" y="434"/>
                </a:lnTo>
                <a:lnTo>
                  <a:pt x="150" y="442"/>
                </a:lnTo>
                <a:lnTo>
                  <a:pt x="146" y="452"/>
                </a:lnTo>
                <a:lnTo>
                  <a:pt x="148" y="461"/>
                </a:lnTo>
                <a:lnTo>
                  <a:pt x="163" y="466"/>
                </a:lnTo>
                <a:lnTo>
                  <a:pt x="152" y="475"/>
                </a:lnTo>
                <a:lnTo>
                  <a:pt x="148" y="482"/>
                </a:lnTo>
                <a:lnTo>
                  <a:pt x="155" y="490"/>
                </a:lnTo>
                <a:lnTo>
                  <a:pt x="163" y="494"/>
                </a:lnTo>
                <a:lnTo>
                  <a:pt x="146" y="510"/>
                </a:lnTo>
                <a:lnTo>
                  <a:pt x="141" y="519"/>
                </a:lnTo>
                <a:lnTo>
                  <a:pt x="150" y="526"/>
                </a:lnTo>
                <a:lnTo>
                  <a:pt x="150" y="535"/>
                </a:lnTo>
                <a:lnTo>
                  <a:pt x="152" y="544"/>
                </a:lnTo>
                <a:lnTo>
                  <a:pt x="155" y="554"/>
                </a:lnTo>
                <a:lnTo>
                  <a:pt x="163" y="559"/>
                </a:lnTo>
                <a:lnTo>
                  <a:pt x="179" y="564"/>
                </a:lnTo>
                <a:lnTo>
                  <a:pt x="186" y="569"/>
                </a:lnTo>
                <a:lnTo>
                  <a:pt x="197" y="577"/>
                </a:lnTo>
                <a:lnTo>
                  <a:pt x="205" y="579"/>
                </a:lnTo>
                <a:lnTo>
                  <a:pt x="208" y="594"/>
                </a:lnTo>
                <a:lnTo>
                  <a:pt x="205" y="602"/>
                </a:lnTo>
                <a:lnTo>
                  <a:pt x="193" y="609"/>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5" name="Freeform 24"/>
          <p:cNvSpPr>
            <a:spLocks/>
          </p:cNvSpPr>
          <p:nvPr/>
        </p:nvSpPr>
        <p:spPr bwMode="auto">
          <a:xfrm>
            <a:off x="7585735" y="1561493"/>
            <a:ext cx="604896" cy="1327819"/>
          </a:xfrm>
          <a:custGeom>
            <a:avLst/>
            <a:gdLst/>
            <a:ahLst/>
            <a:cxnLst>
              <a:cxn ang="0">
                <a:pos x="409" y="859"/>
              </a:cxn>
              <a:cxn ang="0">
                <a:pos x="307" y="866"/>
              </a:cxn>
              <a:cxn ang="0">
                <a:pos x="230" y="866"/>
              </a:cxn>
              <a:cxn ang="0">
                <a:pos x="150" y="871"/>
              </a:cxn>
              <a:cxn ang="0">
                <a:pos x="147" y="790"/>
              </a:cxn>
              <a:cxn ang="0">
                <a:pos x="103" y="794"/>
              </a:cxn>
              <a:cxn ang="0">
                <a:pos x="93" y="578"/>
              </a:cxn>
              <a:cxn ang="0">
                <a:pos x="90" y="518"/>
              </a:cxn>
              <a:cxn ang="0">
                <a:pos x="85" y="383"/>
              </a:cxn>
              <a:cxn ang="0">
                <a:pos x="83" y="321"/>
              </a:cxn>
              <a:cxn ang="0">
                <a:pos x="0" y="326"/>
              </a:cxn>
              <a:cxn ang="0">
                <a:pos x="0" y="247"/>
              </a:cxn>
              <a:cxn ang="0">
                <a:pos x="37" y="247"/>
              </a:cxn>
              <a:cxn ang="0">
                <a:pos x="37" y="234"/>
              </a:cxn>
              <a:cxn ang="0">
                <a:pos x="35" y="163"/>
              </a:cxn>
              <a:cxn ang="0">
                <a:pos x="77" y="161"/>
              </a:cxn>
              <a:cxn ang="0">
                <a:pos x="73" y="80"/>
              </a:cxn>
              <a:cxn ang="0">
                <a:pos x="119" y="80"/>
              </a:cxn>
              <a:cxn ang="0">
                <a:pos x="113" y="8"/>
              </a:cxn>
              <a:cxn ang="0">
                <a:pos x="370" y="0"/>
              </a:cxn>
              <a:cxn ang="0">
                <a:pos x="375" y="139"/>
              </a:cxn>
              <a:cxn ang="0">
                <a:pos x="387" y="443"/>
              </a:cxn>
              <a:cxn ang="0">
                <a:pos x="401" y="727"/>
              </a:cxn>
              <a:cxn ang="0">
                <a:pos x="409" y="859"/>
              </a:cxn>
            </a:cxnLst>
            <a:rect l="0" t="0" r="r" b="b"/>
            <a:pathLst>
              <a:path w="410" h="872">
                <a:moveTo>
                  <a:pt x="409" y="859"/>
                </a:moveTo>
                <a:lnTo>
                  <a:pt x="307" y="866"/>
                </a:lnTo>
                <a:lnTo>
                  <a:pt x="230" y="866"/>
                </a:lnTo>
                <a:lnTo>
                  <a:pt x="150" y="871"/>
                </a:lnTo>
                <a:lnTo>
                  <a:pt x="147" y="790"/>
                </a:lnTo>
                <a:lnTo>
                  <a:pt x="103" y="794"/>
                </a:lnTo>
                <a:lnTo>
                  <a:pt x="93" y="578"/>
                </a:lnTo>
                <a:lnTo>
                  <a:pt x="90" y="518"/>
                </a:lnTo>
                <a:lnTo>
                  <a:pt x="85" y="383"/>
                </a:lnTo>
                <a:lnTo>
                  <a:pt x="83" y="321"/>
                </a:lnTo>
                <a:lnTo>
                  <a:pt x="0" y="326"/>
                </a:lnTo>
                <a:lnTo>
                  <a:pt x="0" y="247"/>
                </a:lnTo>
                <a:lnTo>
                  <a:pt x="37" y="247"/>
                </a:lnTo>
                <a:lnTo>
                  <a:pt x="37" y="234"/>
                </a:lnTo>
                <a:lnTo>
                  <a:pt x="35" y="163"/>
                </a:lnTo>
                <a:lnTo>
                  <a:pt x="77" y="161"/>
                </a:lnTo>
                <a:lnTo>
                  <a:pt x="73" y="80"/>
                </a:lnTo>
                <a:lnTo>
                  <a:pt x="119" y="80"/>
                </a:lnTo>
                <a:lnTo>
                  <a:pt x="113" y="8"/>
                </a:lnTo>
                <a:lnTo>
                  <a:pt x="370" y="0"/>
                </a:lnTo>
                <a:lnTo>
                  <a:pt x="375" y="139"/>
                </a:lnTo>
                <a:lnTo>
                  <a:pt x="387" y="443"/>
                </a:lnTo>
                <a:lnTo>
                  <a:pt x="401" y="727"/>
                </a:lnTo>
                <a:lnTo>
                  <a:pt x="409" y="859"/>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6" name="Freeform 25"/>
          <p:cNvSpPr>
            <a:spLocks/>
          </p:cNvSpPr>
          <p:nvPr/>
        </p:nvSpPr>
        <p:spPr bwMode="auto">
          <a:xfrm>
            <a:off x="3105076" y="5212994"/>
            <a:ext cx="745054" cy="1154227"/>
          </a:xfrm>
          <a:custGeom>
            <a:avLst/>
            <a:gdLst/>
            <a:ahLst/>
            <a:cxnLst>
              <a:cxn ang="0">
                <a:pos x="504" y="6"/>
              </a:cxn>
              <a:cxn ang="0">
                <a:pos x="499" y="315"/>
              </a:cxn>
              <a:cxn ang="0">
                <a:pos x="437" y="314"/>
              </a:cxn>
              <a:cxn ang="0">
                <a:pos x="437" y="482"/>
              </a:cxn>
              <a:cxn ang="0">
                <a:pos x="437" y="552"/>
              </a:cxn>
              <a:cxn ang="0">
                <a:pos x="504" y="552"/>
              </a:cxn>
              <a:cxn ang="0">
                <a:pos x="494" y="554"/>
              </a:cxn>
              <a:cxn ang="0">
                <a:pos x="487" y="560"/>
              </a:cxn>
              <a:cxn ang="0">
                <a:pos x="487" y="572"/>
              </a:cxn>
              <a:cxn ang="0">
                <a:pos x="494" y="582"/>
              </a:cxn>
              <a:cxn ang="0">
                <a:pos x="496" y="592"/>
              </a:cxn>
              <a:cxn ang="0">
                <a:pos x="494" y="605"/>
              </a:cxn>
              <a:cxn ang="0">
                <a:pos x="422" y="622"/>
              </a:cxn>
              <a:cxn ang="0">
                <a:pos x="396" y="620"/>
              </a:cxn>
              <a:cxn ang="0">
                <a:pos x="369" y="630"/>
              </a:cxn>
              <a:cxn ang="0">
                <a:pos x="349" y="630"/>
              </a:cxn>
              <a:cxn ang="0">
                <a:pos x="300" y="620"/>
              </a:cxn>
              <a:cxn ang="0">
                <a:pos x="289" y="622"/>
              </a:cxn>
              <a:cxn ang="0">
                <a:pos x="262" y="630"/>
              </a:cxn>
              <a:cxn ang="0">
                <a:pos x="237" y="650"/>
              </a:cxn>
              <a:cxn ang="0">
                <a:pos x="238" y="658"/>
              </a:cxn>
              <a:cxn ang="0">
                <a:pos x="232" y="667"/>
              </a:cxn>
              <a:cxn ang="0">
                <a:pos x="224" y="669"/>
              </a:cxn>
              <a:cxn ang="0">
                <a:pos x="215" y="674"/>
              </a:cxn>
              <a:cxn ang="0">
                <a:pos x="204" y="670"/>
              </a:cxn>
              <a:cxn ang="0">
                <a:pos x="197" y="683"/>
              </a:cxn>
              <a:cxn ang="0">
                <a:pos x="182" y="692"/>
              </a:cxn>
              <a:cxn ang="0">
                <a:pos x="168" y="698"/>
              </a:cxn>
              <a:cxn ang="0">
                <a:pos x="137" y="702"/>
              </a:cxn>
              <a:cxn ang="0">
                <a:pos x="98" y="727"/>
              </a:cxn>
              <a:cxn ang="0">
                <a:pos x="73" y="727"/>
              </a:cxn>
              <a:cxn ang="0">
                <a:pos x="45" y="732"/>
              </a:cxn>
              <a:cxn ang="0">
                <a:pos x="33" y="740"/>
              </a:cxn>
              <a:cxn ang="0">
                <a:pos x="0" y="757"/>
              </a:cxn>
              <a:cxn ang="0">
                <a:pos x="0" y="654"/>
              </a:cxn>
              <a:cxn ang="0">
                <a:pos x="5" y="514"/>
              </a:cxn>
              <a:cxn ang="0">
                <a:pos x="10" y="300"/>
              </a:cxn>
              <a:cxn ang="0">
                <a:pos x="12" y="220"/>
              </a:cxn>
              <a:cxn ang="0">
                <a:pos x="18" y="0"/>
              </a:cxn>
              <a:cxn ang="0">
                <a:pos x="25" y="0"/>
              </a:cxn>
              <a:cxn ang="0">
                <a:pos x="210" y="3"/>
              </a:cxn>
              <a:cxn ang="0">
                <a:pos x="504" y="6"/>
              </a:cxn>
            </a:cxnLst>
            <a:rect l="0" t="0" r="r" b="b"/>
            <a:pathLst>
              <a:path w="505" h="758">
                <a:moveTo>
                  <a:pt x="504" y="6"/>
                </a:moveTo>
                <a:lnTo>
                  <a:pt x="499" y="315"/>
                </a:lnTo>
                <a:lnTo>
                  <a:pt x="437" y="314"/>
                </a:lnTo>
                <a:lnTo>
                  <a:pt x="437" y="482"/>
                </a:lnTo>
                <a:lnTo>
                  <a:pt x="437" y="552"/>
                </a:lnTo>
                <a:lnTo>
                  <a:pt x="504" y="552"/>
                </a:lnTo>
                <a:lnTo>
                  <a:pt x="494" y="554"/>
                </a:lnTo>
                <a:lnTo>
                  <a:pt x="487" y="560"/>
                </a:lnTo>
                <a:lnTo>
                  <a:pt x="487" y="572"/>
                </a:lnTo>
                <a:lnTo>
                  <a:pt x="494" y="582"/>
                </a:lnTo>
                <a:lnTo>
                  <a:pt x="496" y="592"/>
                </a:lnTo>
                <a:lnTo>
                  <a:pt x="494" y="605"/>
                </a:lnTo>
                <a:lnTo>
                  <a:pt x="422" y="622"/>
                </a:lnTo>
                <a:lnTo>
                  <a:pt x="396" y="620"/>
                </a:lnTo>
                <a:lnTo>
                  <a:pt x="369" y="630"/>
                </a:lnTo>
                <a:lnTo>
                  <a:pt x="349" y="630"/>
                </a:lnTo>
                <a:lnTo>
                  <a:pt x="300" y="620"/>
                </a:lnTo>
                <a:lnTo>
                  <a:pt x="289" y="622"/>
                </a:lnTo>
                <a:lnTo>
                  <a:pt x="262" y="630"/>
                </a:lnTo>
                <a:lnTo>
                  <a:pt x="237" y="650"/>
                </a:lnTo>
                <a:lnTo>
                  <a:pt x="238" y="658"/>
                </a:lnTo>
                <a:lnTo>
                  <a:pt x="232" y="667"/>
                </a:lnTo>
                <a:lnTo>
                  <a:pt x="224" y="669"/>
                </a:lnTo>
                <a:lnTo>
                  <a:pt x="215" y="674"/>
                </a:lnTo>
                <a:lnTo>
                  <a:pt x="204" y="670"/>
                </a:lnTo>
                <a:lnTo>
                  <a:pt x="197" y="683"/>
                </a:lnTo>
                <a:lnTo>
                  <a:pt x="182" y="692"/>
                </a:lnTo>
                <a:lnTo>
                  <a:pt x="168" y="698"/>
                </a:lnTo>
                <a:lnTo>
                  <a:pt x="137" y="702"/>
                </a:lnTo>
                <a:lnTo>
                  <a:pt x="98" y="727"/>
                </a:lnTo>
                <a:lnTo>
                  <a:pt x="73" y="727"/>
                </a:lnTo>
                <a:lnTo>
                  <a:pt x="45" y="732"/>
                </a:lnTo>
                <a:lnTo>
                  <a:pt x="33" y="740"/>
                </a:lnTo>
                <a:lnTo>
                  <a:pt x="0" y="757"/>
                </a:lnTo>
                <a:lnTo>
                  <a:pt x="0" y="654"/>
                </a:lnTo>
                <a:lnTo>
                  <a:pt x="5" y="514"/>
                </a:lnTo>
                <a:lnTo>
                  <a:pt x="10" y="300"/>
                </a:lnTo>
                <a:lnTo>
                  <a:pt x="12" y="220"/>
                </a:lnTo>
                <a:lnTo>
                  <a:pt x="18" y="0"/>
                </a:lnTo>
                <a:lnTo>
                  <a:pt x="25" y="0"/>
                </a:lnTo>
                <a:lnTo>
                  <a:pt x="210" y="3"/>
                </a:lnTo>
                <a:lnTo>
                  <a:pt x="504" y="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7" name="Freeform 206"/>
          <p:cNvSpPr>
            <a:spLocks/>
          </p:cNvSpPr>
          <p:nvPr/>
        </p:nvSpPr>
        <p:spPr bwMode="auto">
          <a:xfrm>
            <a:off x="7454429" y="2867992"/>
            <a:ext cx="796693" cy="1110069"/>
          </a:xfrm>
          <a:custGeom>
            <a:avLst/>
            <a:gdLst/>
            <a:ahLst/>
            <a:cxnLst>
              <a:cxn ang="0">
                <a:pos x="396" y="5"/>
              </a:cxn>
              <a:cxn ang="0">
                <a:pos x="500" y="0"/>
              </a:cxn>
              <a:cxn ang="0">
                <a:pos x="500" y="59"/>
              </a:cxn>
              <a:cxn ang="0">
                <a:pos x="505" y="147"/>
              </a:cxn>
              <a:cxn ang="0">
                <a:pos x="512" y="277"/>
              </a:cxn>
              <a:cxn ang="0">
                <a:pos x="517" y="377"/>
              </a:cxn>
              <a:cxn ang="0">
                <a:pos x="520" y="417"/>
              </a:cxn>
              <a:cxn ang="0">
                <a:pos x="525" y="472"/>
              </a:cxn>
              <a:cxn ang="0">
                <a:pos x="531" y="611"/>
              </a:cxn>
              <a:cxn ang="0">
                <a:pos x="539" y="706"/>
              </a:cxn>
              <a:cxn ang="0">
                <a:pos x="445" y="711"/>
              </a:cxn>
              <a:cxn ang="0">
                <a:pos x="236" y="720"/>
              </a:cxn>
              <a:cxn ang="0">
                <a:pos x="181" y="721"/>
              </a:cxn>
              <a:cxn ang="0">
                <a:pos x="17" y="728"/>
              </a:cxn>
              <a:cxn ang="0">
                <a:pos x="10" y="596"/>
              </a:cxn>
              <a:cxn ang="0">
                <a:pos x="8" y="441"/>
              </a:cxn>
              <a:cxn ang="0">
                <a:pos x="5" y="412"/>
              </a:cxn>
              <a:cxn ang="0">
                <a:pos x="0" y="219"/>
              </a:cxn>
              <a:cxn ang="0">
                <a:pos x="5" y="225"/>
              </a:cxn>
              <a:cxn ang="0">
                <a:pos x="13" y="232"/>
              </a:cxn>
              <a:cxn ang="0">
                <a:pos x="21" y="225"/>
              </a:cxn>
              <a:cxn ang="0">
                <a:pos x="23" y="217"/>
              </a:cxn>
              <a:cxn ang="0">
                <a:pos x="37" y="215"/>
              </a:cxn>
              <a:cxn ang="0">
                <a:pos x="47" y="215"/>
              </a:cxn>
              <a:cxn ang="0">
                <a:pos x="53" y="207"/>
              </a:cxn>
              <a:cxn ang="0">
                <a:pos x="67" y="199"/>
              </a:cxn>
              <a:cxn ang="0">
                <a:pos x="72" y="190"/>
              </a:cxn>
              <a:cxn ang="0">
                <a:pos x="74" y="183"/>
              </a:cxn>
              <a:cxn ang="0">
                <a:pos x="77" y="170"/>
              </a:cxn>
              <a:cxn ang="0">
                <a:pos x="83" y="163"/>
              </a:cxn>
              <a:cxn ang="0">
                <a:pos x="90" y="159"/>
              </a:cxn>
              <a:cxn ang="0">
                <a:pos x="97" y="165"/>
              </a:cxn>
              <a:cxn ang="0">
                <a:pos x="97" y="175"/>
              </a:cxn>
              <a:cxn ang="0">
                <a:pos x="99" y="187"/>
              </a:cxn>
              <a:cxn ang="0">
                <a:pos x="101" y="199"/>
              </a:cxn>
              <a:cxn ang="0">
                <a:pos x="112" y="207"/>
              </a:cxn>
              <a:cxn ang="0">
                <a:pos x="122" y="207"/>
              </a:cxn>
              <a:cxn ang="0">
                <a:pos x="130" y="215"/>
              </a:cxn>
              <a:cxn ang="0">
                <a:pos x="135" y="223"/>
              </a:cxn>
              <a:cxn ang="0">
                <a:pos x="144" y="235"/>
              </a:cxn>
              <a:cxn ang="0">
                <a:pos x="154" y="241"/>
              </a:cxn>
              <a:cxn ang="0">
                <a:pos x="162" y="237"/>
              </a:cxn>
              <a:cxn ang="0">
                <a:pos x="170" y="235"/>
              </a:cxn>
              <a:cxn ang="0">
                <a:pos x="183" y="237"/>
              </a:cxn>
              <a:cxn ang="0">
                <a:pos x="176" y="10"/>
              </a:cxn>
              <a:cxn ang="0">
                <a:pos x="241" y="10"/>
              </a:cxn>
              <a:cxn ang="0">
                <a:pos x="321" y="5"/>
              </a:cxn>
              <a:cxn ang="0">
                <a:pos x="396" y="5"/>
              </a:cxn>
            </a:cxnLst>
            <a:rect l="0" t="0" r="r" b="b"/>
            <a:pathLst>
              <a:path w="540" h="729">
                <a:moveTo>
                  <a:pt x="396" y="5"/>
                </a:moveTo>
                <a:lnTo>
                  <a:pt x="500" y="0"/>
                </a:lnTo>
                <a:lnTo>
                  <a:pt x="500" y="59"/>
                </a:lnTo>
                <a:lnTo>
                  <a:pt x="505" y="147"/>
                </a:lnTo>
                <a:lnTo>
                  <a:pt x="512" y="277"/>
                </a:lnTo>
                <a:lnTo>
                  <a:pt x="517" y="377"/>
                </a:lnTo>
                <a:lnTo>
                  <a:pt x="520" y="417"/>
                </a:lnTo>
                <a:lnTo>
                  <a:pt x="525" y="472"/>
                </a:lnTo>
                <a:lnTo>
                  <a:pt x="531" y="611"/>
                </a:lnTo>
                <a:lnTo>
                  <a:pt x="539" y="706"/>
                </a:lnTo>
                <a:lnTo>
                  <a:pt x="445" y="711"/>
                </a:lnTo>
                <a:lnTo>
                  <a:pt x="236" y="720"/>
                </a:lnTo>
                <a:lnTo>
                  <a:pt x="181" y="721"/>
                </a:lnTo>
                <a:lnTo>
                  <a:pt x="17" y="728"/>
                </a:lnTo>
                <a:lnTo>
                  <a:pt x="10" y="596"/>
                </a:lnTo>
                <a:lnTo>
                  <a:pt x="8" y="441"/>
                </a:lnTo>
                <a:lnTo>
                  <a:pt x="5" y="412"/>
                </a:lnTo>
                <a:lnTo>
                  <a:pt x="0" y="219"/>
                </a:lnTo>
                <a:lnTo>
                  <a:pt x="5" y="225"/>
                </a:lnTo>
                <a:lnTo>
                  <a:pt x="13" y="232"/>
                </a:lnTo>
                <a:lnTo>
                  <a:pt x="21" y="225"/>
                </a:lnTo>
                <a:lnTo>
                  <a:pt x="23" y="217"/>
                </a:lnTo>
                <a:lnTo>
                  <a:pt x="37" y="215"/>
                </a:lnTo>
                <a:lnTo>
                  <a:pt x="47" y="215"/>
                </a:lnTo>
                <a:lnTo>
                  <a:pt x="53" y="207"/>
                </a:lnTo>
                <a:lnTo>
                  <a:pt x="67" y="199"/>
                </a:lnTo>
                <a:lnTo>
                  <a:pt x="72" y="190"/>
                </a:lnTo>
                <a:lnTo>
                  <a:pt x="74" y="183"/>
                </a:lnTo>
                <a:lnTo>
                  <a:pt x="77" y="170"/>
                </a:lnTo>
                <a:lnTo>
                  <a:pt x="83" y="163"/>
                </a:lnTo>
                <a:lnTo>
                  <a:pt x="90" y="159"/>
                </a:lnTo>
                <a:lnTo>
                  <a:pt x="97" y="165"/>
                </a:lnTo>
                <a:lnTo>
                  <a:pt x="97" y="175"/>
                </a:lnTo>
                <a:lnTo>
                  <a:pt x="99" y="187"/>
                </a:lnTo>
                <a:lnTo>
                  <a:pt x="101" y="199"/>
                </a:lnTo>
                <a:lnTo>
                  <a:pt x="112" y="207"/>
                </a:lnTo>
                <a:lnTo>
                  <a:pt x="122" y="207"/>
                </a:lnTo>
                <a:lnTo>
                  <a:pt x="130" y="215"/>
                </a:lnTo>
                <a:lnTo>
                  <a:pt x="135" y="223"/>
                </a:lnTo>
                <a:lnTo>
                  <a:pt x="144" y="235"/>
                </a:lnTo>
                <a:lnTo>
                  <a:pt x="154" y="241"/>
                </a:lnTo>
                <a:lnTo>
                  <a:pt x="162" y="237"/>
                </a:lnTo>
                <a:lnTo>
                  <a:pt x="170" y="235"/>
                </a:lnTo>
                <a:lnTo>
                  <a:pt x="183" y="237"/>
                </a:lnTo>
                <a:lnTo>
                  <a:pt x="176" y="10"/>
                </a:lnTo>
                <a:lnTo>
                  <a:pt x="241" y="10"/>
                </a:lnTo>
                <a:lnTo>
                  <a:pt x="321" y="5"/>
                </a:lnTo>
                <a:lnTo>
                  <a:pt x="396" y="5"/>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8" name="Freeform 207"/>
          <p:cNvSpPr>
            <a:spLocks/>
          </p:cNvSpPr>
          <p:nvPr/>
        </p:nvSpPr>
        <p:spPr bwMode="auto">
          <a:xfrm>
            <a:off x="6886416" y="1576721"/>
            <a:ext cx="923574" cy="1679569"/>
          </a:xfrm>
          <a:custGeom>
            <a:avLst/>
            <a:gdLst/>
            <a:ahLst/>
            <a:cxnLst>
              <a:cxn ang="0">
                <a:pos x="548" y="72"/>
              </a:cxn>
              <a:cxn ang="0">
                <a:pos x="511" y="237"/>
              </a:cxn>
              <a:cxn ang="0">
                <a:pos x="558" y="373"/>
              </a:cxn>
              <a:cxn ang="0">
                <a:pos x="620" y="779"/>
              </a:cxn>
              <a:cxn ang="0">
                <a:pos x="555" y="1085"/>
              </a:cxn>
              <a:cxn ang="0">
                <a:pos x="518" y="1072"/>
              </a:cxn>
              <a:cxn ang="0">
                <a:pos x="486" y="1048"/>
              </a:cxn>
              <a:cxn ang="0">
                <a:pos x="473" y="1008"/>
              </a:cxn>
              <a:cxn ang="0">
                <a:pos x="456" y="1039"/>
              </a:cxn>
              <a:cxn ang="0">
                <a:pos x="423" y="1065"/>
              </a:cxn>
              <a:cxn ang="0">
                <a:pos x="388" y="1074"/>
              </a:cxn>
              <a:cxn ang="0">
                <a:pos x="361" y="1057"/>
              </a:cxn>
              <a:cxn ang="0">
                <a:pos x="329" y="1060"/>
              </a:cxn>
              <a:cxn ang="0">
                <a:pos x="277" y="1065"/>
              </a:cxn>
              <a:cxn ang="0">
                <a:pos x="259" y="1090"/>
              </a:cxn>
              <a:cxn ang="0">
                <a:pos x="215" y="1095"/>
              </a:cxn>
              <a:cxn ang="0">
                <a:pos x="186" y="1067"/>
              </a:cxn>
              <a:cxn ang="0">
                <a:pos x="168" y="1023"/>
              </a:cxn>
              <a:cxn ang="0">
                <a:pos x="140" y="994"/>
              </a:cxn>
              <a:cxn ang="0">
                <a:pos x="110" y="974"/>
              </a:cxn>
              <a:cxn ang="0">
                <a:pos x="80" y="988"/>
              </a:cxn>
              <a:cxn ang="0">
                <a:pos x="39" y="1015"/>
              </a:cxn>
              <a:cxn ang="0">
                <a:pos x="28" y="977"/>
              </a:cxn>
              <a:cxn ang="0">
                <a:pos x="17" y="930"/>
              </a:cxn>
              <a:cxn ang="0">
                <a:pos x="32" y="877"/>
              </a:cxn>
              <a:cxn ang="0">
                <a:pos x="90" y="867"/>
              </a:cxn>
              <a:cxn ang="0">
                <a:pos x="105" y="840"/>
              </a:cxn>
              <a:cxn ang="0">
                <a:pos x="93" y="799"/>
              </a:cxn>
              <a:cxn ang="0">
                <a:pos x="128" y="783"/>
              </a:cxn>
              <a:cxn ang="0">
                <a:pos x="128" y="737"/>
              </a:cxn>
              <a:cxn ang="0">
                <a:pos x="152" y="670"/>
              </a:cxn>
              <a:cxn ang="0">
                <a:pos x="133" y="632"/>
              </a:cxn>
              <a:cxn ang="0">
                <a:pos x="122" y="575"/>
              </a:cxn>
              <a:cxn ang="0">
                <a:pos x="112" y="530"/>
              </a:cxn>
              <a:cxn ang="0">
                <a:pos x="112" y="492"/>
              </a:cxn>
              <a:cxn ang="0">
                <a:pos x="133" y="450"/>
              </a:cxn>
              <a:cxn ang="0">
                <a:pos x="150" y="419"/>
              </a:cxn>
              <a:cxn ang="0">
                <a:pos x="152" y="375"/>
              </a:cxn>
              <a:cxn ang="0">
                <a:pos x="168" y="339"/>
              </a:cxn>
              <a:cxn ang="0">
                <a:pos x="160" y="303"/>
              </a:cxn>
              <a:cxn ang="0">
                <a:pos x="150" y="263"/>
              </a:cxn>
              <a:cxn ang="0">
                <a:pos x="147" y="237"/>
              </a:cxn>
              <a:cxn ang="0">
                <a:pos x="137" y="217"/>
              </a:cxn>
              <a:cxn ang="0">
                <a:pos x="122" y="181"/>
              </a:cxn>
              <a:cxn ang="0">
                <a:pos x="97" y="135"/>
              </a:cxn>
              <a:cxn ang="0">
                <a:pos x="97" y="101"/>
              </a:cxn>
              <a:cxn ang="0">
                <a:pos x="90" y="48"/>
              </a:cxn>
              <a:cxn ang="0">
                <a:pos x="85" y="21"/>
              </a:cxn>
            </a:cxnLst>
            <a:rect l="0" t="0" r="r" b="b"/>
            <a:pathLst>
              <a:path w="626" h="1103">
                <a:moveTo>
                  <a:pt x="97" y="21"/>
                </a:moveTo>
                <a:lnTo>
                  <a:pt x="588" y="0"/>
                </a:lnTo>
                <a:lnTo>
                  <a:pt x="593" y="72"/>
                </a:lnTo>
                <a:lnTo>
                  <a:pt x="548" y="72"/>
                </a:lnTo>
                <a:lnTo>
                  <a:pt x="551" y="152"/>
                </a:lnTo>
                <a:lnTo>
                  <a:pt x="510" y="153"/>
                </a:lnTo>
                <a:lnTo>
                  <a:pt x="511" y="225"/>
                </a:lnTo>
                <a:lnTo>
                  <a:pt x="511" y="237"/>
                </a:lnTo>
                <a:lnTo>
                  <a:pt x="473" y="237"/>
                </a:lnTo>
                <a:lnTo>
                  <a:pt x="473" y="315"/>
                </a:lnTo>
                <a:lnTo>
                  <a:pt x="557" y="312"/>
                </a:lnTo>
                <a:lnTo>
                  <a:pt x="558" y="373"/>
                </a:lnTo>
                <a:lnTo>
                  <a:pt x="564" y="510"/>
                </a:lnTo>
                <a:lnTo>
                  <a:pt x="568" y="568"/>
                </a:lnTo>
                <a:lnTo>
                  <a:pt x="577" y="783"/>
                </a:lnTo>
                <a:lnTo>
                  <a:pt x="620" y="779"/>
                </a:lnTo>
                <a:lnTo>
                  <a:pt x="625" y="859"/>
                </a:lnTo>
                <a:lnTo>
                  <a:pt x="558" y="859"/>
                </a:lnTo>
                <a:lnTo>
                  <a:pt x="568" y="1087"/>
                </a:lnTo>
                <a:lnTo>
                  <a:pt x="555" y="1085"/>
                </a:lnTo>
                <a:lnTo>
                  <a:pt x="548" y="1087"/>
                </a:lnTo>
                <a:lnTo>
                  <a:pt x="536" y="1090"/>
                </a:lnTo>
                <a:lnTo>
                  <a:pt x="528" y="1085"/>
                </a:lnTo>
                <a:lnTo>
                  <a:pt x="518" y="1072"/>
                </a:lnTo>
                <a:lnTo>
                  <a:pt x="513" y="1065"/>
                </a:lnTo>
                <a:lnTo>
                  <a:pt x="506" y="1055"/>
                </a:lnTo>
                <a:lnTo>
                  <a:pt x="495" y="1055"/>
                </a:lnTo>
                <a:lnTo>
                  <a:pt x="486" y="1048"/>
                </a:lnTo>
                <a:lnTo>
                  <a:pt x="484" y="1037"/>
                </a:lnTo>
                <a:lnTo>
                  <a:pt x="483" y="1025"/>
                </a:lnTo>
                <a:lnTo>
                  <a:pt x="483" y="1014"/>
                </a:lnTo>
                <a:lnTo>
                  <a:pt x="473" y="1008"/>
                </a:lnTo>
                <a:lnTo>
                  <a:pt x="468" y="1012"/>
                </a:lnTo>
                <a:lnTo>
                  <a:pt x="461" y="1019"/>
                </a:lnTo>
                <a:lnTo>
                  <a:pt x="459" y="1032"/>
                </a:lnTo>
                <a:lnTo>
                  <a:pt x="456" y="1039"/>
                </a:lnTo>
                <a:lnTo>
                  <a:pt x="449" y="1048"/>
                </a:lnTo>
                <a:lnTo>
                  <a:pt x="439" y="1055"/>
                </a:lnTo>
                <a:lnTo>
                  <a:pt x="429" y="1065"/>
                </a:lnTo>
                <a:lnTo>
                  <a:pt x="423" y="1065"/>
                </a:lnTo>
                <a:lnTo>
                  <a:pt x="408" y="1067"/>
                </a:lnTo>
                <a:lnTo>
                  <a:pt x="406" y="1074"/>
                </a:lnTo>
                <a:lnTo>
                  <a:pt x="399" y="1080"/>
                </a:lnTo>
                <a:lnTo>
                  <a:pt x="388" y="1074"/>
                </a:lnTo>
                <a:lnTo>
                  <a:pt x="384" y="1070"/>
                </a:lnTo>
                <a:lnTo>
                  <a:pt x="377" y="1065"/>
                </a:lnTo>
                <a:lnTo>
                  <a:pt x="371" y="1057"/>
                </a:lnTo>
                <a:lnTo>
                  <a:pt x="361" y="1057"/>
                </a:lnTo>
                <a:lnTo>
                  <a:pt x="353" y="1052"/>
                </a:lnTo>
                <a:lnTo>
                  <a:pt x="342" y="1052"/>
                </a:lnTo>
                <a:lnTo>
                  <a:pt x="335" y="1060"/>
                </a:lnTo>
                <a:lnTo>
                  <a:pt x="329" y="1060"/>
                </a:lnTo>
                <a:lnTo>
                  <a:pt x="319" y="1067"/>
                </a:lnTo>
                <a:lnTo>
                  <a:pt x="304" y="1070"/>
                </a:lnTo>
                <a:lnTo>
                  <a:pt x="286" y="1067"/>
                </a:lnTo>
                <a:lnTo>
                  <a:pt x="277" y="1065"/>
                </a:lnTo>
                <a:lnTo>
                  <a:pt x="272" y="1065"/>
                </a:lnTo>
                <a:lnTo>
                  <a:pt x="264" y="1072"/>
                </a:lnTo>
                <a:lnTo>
                  <a:pt x="259" y="1080"/>
                </a:lnTo>
                <a:lnTo>
                  <a:pt x="259" y="1090"/>
                </a:lnTo>
                <a:lnTo>
                  <a:pt x="241" y="1095"/>
                </a:lnTo>
                <a:lnTo>
                  <a:pt x="232" y="1102"/>
                </a:lnTo>
                <a:lnTo>
                  <a:pt x="222" y="1102"/>
                </a:lnTo>
                <a:lnTo>
                  <a:pt x="215" y="1095"/>
                </a:lnTo>
                <a:lnTo>
                  <a:pt x="210" y="1087"/>
                </a:lnTo>
                <a:lnTo>
                  <a:pt x="206" y="1080"/>
                </a:lnTo>
                <a:lnTo>
                  <a:pt x="200" y="1072"/>
                </a:lnTo>
                <a:lnTo>
                  <a:pt x="186" y="1067"/>
                </a:lnTo>
                <a:lnTo>
                  <a:pt x="186" y="1055"/>
                </a:lnTo>
                <a:lnTo>
                  <a:pt x="182" y="1047"/>
                </a:lnTo>
                <a:lnTo>
                  <a:pt x="175" y="1032"/>
                </a:lnTo>
                <a:lnTo>
                  <a:pt x="168" y="1023"/>
                </a:lnTo>
                <a:lnTo>
                  <a:pt x="157" y="1019"/>
                </a:lnTo>
                <a:lnTo>
                  <a:pt x="154" y="1008"/>
                </a:lnTo>
                <a:lnTo>
                  <a:pt x="147" y="1003"/>
                </a:lnTo>
                <a:lnTo>
                  <a:pt x="140" y="994"/>
                </a:lnTo>
                <a:lnTo>
                  <a:pt x="130" y="985"/>
                </a:lnTo>
                <a:lnTo>
                  <a:pt x="128" y="974"/>
                </a:lnTo>
                <a:lnTo>
                  <a:pt x="117" y="970"/>
                </a:lnTo>
                <a:lnTo>
                  <a:pt x="110" y="974"/>
                </a:lnTo>
                <a:lnTo>
                  <a:pt x="99" y="970"/>
                </a:lnTo>
                <a:lnTo>
                  <a:pt x="93" y="977"/>
                </a:lnTo>
                <a:lnTo>
                  <a:pt x="88" y="979"/>
                </a:lnTo>
                <a:lnTo>
                  <a:pt x="80" y="988"/>
                </a:lnTo>
                <a:lnTo>
                  <a:pt x="66" y="994"/>
                </a:lnTo>
                <a:lnTo>
                  <a:pt x="53" y="1008"/>
                </a:lnTo>
                <a:lnTo>
                  <a:pt x="48" y="1015"/>
                </a:lnTo>
                <a:lnTo>
                  <a:pt x="39" y="1015"/>
                </a:lnTo>
                <a:lnTo>
                  <a:pt x="39" y="1007"/>
                </a:lnTo>
                <a:lnTo>
                  <a:pt x="32" y="994"/>
                </a:lnTo>
                <a:lnTo>
                  <a:pt x="28" y="988"/>
                </a:lnTo>
                <a:lnTo>
                  <a:pt x="28" y="977"/>
                </a:lnTo>
                <a:lnTo>
                  <a:pt x="30" y="965"/>
                </a:lnTo>
                <a:lnTo>
                  <a:pt x="32" y="950"/>
                </a:lnTo>
                <a:lnTo>
                  <a:pt x="25" y="940"/>
                </a:lnTo>
                <a:lnTo>
                  <a:pt x="17" y="930"/>
                </a:lnTo>
                <a:lnTo>
                  <a:pt x="13" y="925"/>
                </a:lnTo>
                <a:lnTo>
                  <a:pt x="0" y="895"/>
                </a:lnTo>
                <a:lnTo>
                  <a:pt x="25" y="877"/>
                </a:lnTo>
                <a:lnTo>
                  <a:pt x="32" y="877"/>
                </a:lnTo>
                <a:lnTo>
                  <a:pt x="53" y="883"/>
                </a:lnTo>
                <a:lnTo>
                  <a:pt x="75" y="883"/>
                </a:lnTo>
                <a:lnTo>
                  <a:pt x="80" y="877"/>
                </a:lnTo>
                <a:lnTo>
                  <a:pt x="90" y="867"/>
                </a:lnTo>
                <a:lnTo>
                  <a:pt x="97" y="868"/>
                </a:lnTo>
                <a:lnTo>
                  <a:pt x="105" y="863"/>
                </a:lnTo>
                <a:lnTo>
                  <a:pt x="105" y="852"/>
                </a:lnTo>
                <a:lnTo>
                  <a:pt x="105" y="840"/>
                </a:lnTo>
                <a:lnTo>
                  <a:pt x="97" y="827"/>
                </a:lnTo>
                <a:lnTo>
                  <a:pt x="90" y="819"/>
                </a:lnTo>
                <a:lnTo>
                  <a:pt x="88" y="812"/>
                </a:lnTo>
                <a:lnTo>
                  <a:pt x="93" y="799"/>
                </a:lnTo>
                <a:lnTo>
                  <a:pt x="99" y="799"/>
                </a:lnTo>
                <a:lnTo>
                  <a:pt x="110" y="797"/>
                </a:lnTo>
                <a:lnTo>
                  <a:pt x="122" y="790"/>
                </a:lnTo>
                <a:lnTo>
                  <a:pt x="128" y="783"/>
                </a:lnTo>
                <a:lnTo>
                  <a:pt x="128" y="770"/>
                </a:lnTo>
                <a:lnTo>
                  <a:pt x="127" y="757"/>
                </a:lnTo>
                <a:lnTo>
                  <a:pt x="127" y="748"/>
                </a:lnTo>
                <a:lnTo>
                  <a:pt x="128" y="737"/>
                </a:lnTo>
                <a:lnTo>
                  <a:pt x="127" y="728"/>
                </a:lnTo>
                <a:lnTo>
                  <a:pt x="152" y="697"/>
                </a:lnTo>
                <a:lnTo>
                  <a:pt x="159" y="679"/>
                </a:lnTo>
                <a:lnTo>
                  <a:pt x="152" y="670"/>
                </a:lnTo>
                <a:lnTo>
                  <a:pt x="150" y="657"/>
                </a:lnTo>
                <a:lnTo>
                  <a:pt x="144" y="648"/>
                </a:lnTo>
                <a:lnTo>
                  <a:pt x="137" y="639"/>
                </a:lnTo>
                <a:lnTo>
                  <a:pt x="133" y="632"/>
                </a:lnTo>
                <a:lnTo>
                  <a:pt x="130" y="619"/>
                </a:lnTo>
                <a:lnTo>
                  <a:pt x="128" y="610"/>
                </a:lnTo>
                <a:lnTo>
                  <a:pt x="128" y="585"/>
                </a:lnTo>
                <a:lnTo>
                  <a:pt x="122" y="575"/>
                </a:lnTo>
                <a:lnTo>
                  <a:pt x="120" y="565"/>
                </a:lnTo>
                <a:lnTo>
                  <a:pt x="112" y="553"/>
                </a:lnTo>
                <a:lnTo>
                  <a:pt x="112" y="541"/>
                </a:lnTo>
                <a:lnTo>
                  <a:pt x="112" y="530"/>
                </a:lnTo>
                <a:lnTo>
                  <a:pt x="110" y="519"/>
                </a:lnTo>
                <a:lnTo>
                  <a:pt x="105" y="512"/>
                </a:lnTo>
                <a:lnTo>
                  <a:pt x="105" y="501"/>
                </a:lnTo>
                <a:lnTo>
                  <a:pt x="112" y="492"/>
                </a:lnTo>
                <a:lnTo>
                  <a:pt x="119" y="487"/>
                </a:lnTo>
                <a:lnTo>
                  <a:pt x="122" y="470"/>
                </a:lnTo>
                <a:lnTo>
                  <a:pt x="127" y="457"/>
                </a:lnTo>
                <a:lnTo>
                  <a:pt x="133" y="450"/>
                </a:lnTo>
                <a:lnTo>
                  <a:pt x="142" y="450"/>
                </a:lnTo>
                <a:lnTo>
                  <a:pt x="150" y="443"/>
                </a:lnTo>
                <a:lnTo>
                  <a:pt x="147" y="430"/>
                </a:lnTo>
                <a:lnTo>
                  <a:pt x="150" y="419"/>
                </a:lnTo>
                <a:lnTo>
                  <a:pt x="150" y="408"/>
                </a:lnTo>
                <a:lnTo>
                  <a:pt x="152" y="397"/>
                </a:lnTo>
                <a:lnTo>
                  <a:pt x="154" y="385"/>
                </a:lnTo>
                <a:lnTo>
                  <a:pt x="152" y="375"/>
                </a:lnTo>
                <a:lnTo>
                  <a:pt x="154" y="365"/>
                </a:lnTo>
                <a:lnTo>
                  <a:pt x="159" y="355"/>
                </a:lnTo>
                <a:lnTo>
                  <a:pt x="160" y="345"/>
                </a:lnTo>
                <a:lnTo>
                  <a:pt x="168" y="339"/>
                </a:lnTo>
                <a:lnTo>
                  <a:pt x="168" y="332"/>
                </a:lnTo>
                <a:lnTo>
                  <a:pt x="167" y="321"/>
                </a:lnTo>
                <a:lnTo>
                  <a:pt x="164" y="312"/>
                </a:lnTo>
                <a:lnTo>
                  <a:pt x="160" y="303"/>
                </a:lnTo>
                <a:lnTo>
                  <a:pt x="157" y="290"/>
                </a:lnTo>
                <a:lnTo>
                  <a:pt x="157" y="285"/>
                </a:lnTo>
                <a:lnTo>
                  <a:pt x="157" y="270"/>
                </a:lnTo>
                <a:lnTo>
                  <a:pt x="150" y="263"/>
                </a:lnTo>
                <a:lnTo>
                  <a:pt x="157" y="253"/>
                </a:lnTo>
                <a:lnTo>
                  <a:pt x="150" y="252"/>
                </a:lnTo>
                <a:lnTo>
                  <a:pt x="152" y="243"/>
                </a:lnTo>
                <a:lnTo>
                  <a:pt x="147" y="237"/>
                </a:lnTo>
                <a:lnTo>
                  <a:pt x="147" y="228"/>
                </a:lnTo>
                <a:lnTo>
                  <a:pt x="150" y="219"/>
                </a:lnTo>
                <a:lnTo>
                  <a:pt x="147" y="210"/>
                </a:lnTo>
                <a:lnTo>
                  <a:pt x="137" y="217"/>
                </a:lnTo>
                <a:lnTo>
                  <a:pt x="133" y="208"/>
                </a:lnTo>
                <a:lnTo>
                  <a:pt x="128" y="201"/>
                </a:lnTo>
                <a:lnTo>
                  <a:pt x="128" y="190"/>
                </a:lnTo>
                <a:lnTo>
                  <a:pt x="122" y="181"/>
                </a:lnTo>
                <a:lnTo>
                  <a:pt x="119" y="172"/>
                </a:lnTo>
                <a:lnTo>
                  <a:pt x="105" y="161"/>
                </a:lnTo>
                <a:lnTo>
                  <a:pt x="97" y="148"/>
                </a:lnTo>
                <a:lnTo>
                  <a:pt x="97" y="135"/>
                </a:lnTo>
                <a:lnTo>
                  <a:pt x="90" y="130"/>
                </a:lnTo>
                <a:lnTo>
                  <a:pt x="90" y="117"/>
                </a:lnTo>
                <a:lnTo>
                  <a:pt x="93" y="110"/>
                </a:lnTo>
                <a:lnTo>
                  <a:pt x="97" y="101"/>
                </a:lnTo>
                <a:lnTo>
                  <a:pt x="95" y="92"/>
                </a:lnTo>
                <a:lnTo>
                  <a:pt x="88" y="81"/>
                </a:lnTo>
                <a:lnTo>
                  <a:pt x="85" y="72"/>
                </a:lnTo>
                <a:lnTo>
                  <a:pt x="90" y="48"/>
                </a:lnTo>
                <a:lnTo>
                  <a:pt x="80" y="46"/>
                </a:lnTo>
                <a:lnTo>
                  <a:pt x="85" y="37"/>
                </a:lnTo>
                <a:lnTo>
                  <a:pt x="90" y="28"/>
                </a:lnTo>
                <a:lnTo>
                  <a:pt x="85" y="21"/>
                </a:lnTo>
                <a:lnTo>
                  <a:pt x="97" y="21"/>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9" name="Freeform 208"/>
          <p:cNvSpPr>
            <a:spLocks/>
          </p:cNvSpPr>
          <p:nvPr/>
        </p:nvSpPr>
        <p:spPr bwMode="auto">
          <a:xfrm>
            <a:off x="2206582" y="4099881"/>
            <a:ext cx="973736" cy="596909"/>
          </a:xfrm>
          <a:custGeom>
            <a:avLst/>
            <a:gdLst/>
            <a:ahLst/>
            <a:cxnLst>
              <a:cxn ang="0">
                <a:pos x="388" y="201"/>
              </a:cxn>
              <a:cxn ang="0">
                <a:pos x="406" y="197"/>
              </a:cxn>
              <a:cxn ang="0">
                <a:pos x="411" y="202"/>
              </a:cxn>
              <a:cxn ang="0">
                <a:pos x="418" y="215"/>
              </a:cxn>
              <a:cxn ang="0">
                <a:pos x="426" y="234"/>
              </a:cxn>
              <a:cxn ang="0">
                <a:pos x="442" y="241"/>
              </a:cxn>
              <a:cxn ang="0">
                <a:pos x="458" y="252"/>
              </a:cxn>
              <a:cxn ang="0">
                <a:pos x="466" y="270"/>
              </a:cxn>
              <a:cxn ang="0">
                <a:pos x="471" y="289"/>
              </a:cxn>
              <a:cxn ang="0">
                <a:pos x="489" y="296"/>
              </a:cxn>
              <a:cxn ang="0">
                <a:pos x="504" y="312"/>
              </a:cxn>
              <a:cxn ang="0">
                <a:pos x="526" y="319"/>
              </a:cxn>
              <a:cxn ang="0">
                <a:pos x="546" y="316"/>
              </a:cxn>
              <a:cxn ang="0">
                <a:pos x="571" y="321"/>
              </a:cxn>
              <a:cxn ang="0">
                <a:pos x="582" y="332"/>
              </a:cxn>
              <a:cxn ang="0">
                <a:pos x="591" y="354"/>
              </a:cxn>
              <a:cxn ang="0">
                <a:pos x="600" y="372"/>
              </a:cxn>
              <a:cxn ang="0">
                <a:pos x="616" y="388"/>
              </a:cxn>
              <a:cxn ang="0">
                <a:pos x="636" y="383"/>
              </a:cxn>
              <a:cxn ang="0">
                <a:pos x="654" y="386"/>
              </a:cxn>
              <a:cxn ang="0">
                <a:pos x="356" y="386"/>
              </a:cxn>
              <a:cxn ang="0">
                <a:pos x="110" y="381"/>
              </a:cxn>
              <a:cxn ang="0">
                <a:pos x="21" y="352"/>
              </a:cxn>
              <a:cxn ang="0">
                <a:pos x="28" y="170"/>
              </a:cxn>
              <a:cxn ang="0">
                <a:pos x="0" y="167"/>
              </a:cxn>
              <a:cxn ang="0">
                <a:pos x="5" y="88"/>
              </a:cxn>
              <a:cxn ang="0">
                <a:pos x="88" y="75"/>
              </a:cxn>
              <a:cxn ang="0">
                <a:pos x="106" y="70"/>
              </a:cxn>
              <a:cxn ang="0">
                <a:pos x="133" y="60"/>
              </a:cxn>
              <a:cxn ang="0">
                <a:pos x="138" y="39"/>
              </a:cxn>
              <a:cxn ang="0">
                <a:pos x="161" y="33"/>
              </a:cxn>
              <a:cxn ang="0">
                <a:pos x="181" y="8"/>
              </a:cxn>
              <a:cxn ang="0">
                <a:pos x="188" y="12"/>
              </a:cxn>
              <a:cxn ang="0">
                <a:pos x="175" y="39"/>
              </a:cxn>
              <a:cxn ang="0">
                <a:pos x="164" y="73"/>
              </a:cxn>
              <a:cxn ang="0">
                <a:pos x="144" y="88"/>
              </a:cxn>
              <a:cxn ang="0">
                <a:pos x="151" y="92"/>
              </a:cxn>
              <a:cxn ang="0">
                <a:pos x="177" y="73"/>
              </a:cxn>
              <a:cxn ang="0">
                <a:pos x="184" y="40"/>
              </a:cxn>
              <a:cxn ang="0">
                <a:pos x="188" y="65"/>
              </a:cxn>
              <a:cxn ang="0">
                <a:pos x="181" y="90"/>
              </a:cxn>
              <a:cxn ang="0">
                <a:pos x="191" y="112"/>
              </a:cxn>
              <a:cxn ang="0">
                <a:pos x="201" y="115"/>
              </a:cxn>
              <a:cxn ang="0">
                <a:pos x="210" y="75"/>
              </a:cxn>
              <a:cxn ang="0">
                <a:pos x="208" y="35"/>
              </a:cxn>
              <a:cxn ang="0">
                <a:pos x="246" y="33"/>
              </a:cxn>
              <a:cxn ang="0">
                <a:pos x="248" y="70"/>
              </a:cxn>
              <a:cxn ang="0">
                <a:pos x="251" y="52"/>
              </a:cxn>
              <a:cxn ang="0">
                <a:pos x="251" y="13"/>
              </a:cxn>
              <a:cxn ang="0">
                <a:pos x="273" y="33"/>
              </a:cxn>
              <a:cxn ang="0">
                <a:pos x="284" y="59"/>
              </a:cxn>
              <a:cxn ang="0">
                <a:pos x="302" y="73"/>
              </a:cxn>
              <a:cxn ang="0">
                <a:pos x="338" y="88"/>
              </a:cxn>
              <a:cxn ang="0">
                <a:pos x="333" y="108"/>
              </a:cxn>
              <a:cxn ang="0">
                <a:pos x="342" y="125"/>
              </a:cxn>
              <a:cxn ang="0">
                <a:pos x="348" y="148"/>
              </a:cxn>
              <a:cxn ang="0">
                <a:pos x="356" y="167"/>
              </a:cxn>
              <a:cxn ang="0">
                <a:pos x="374" y="174"/>
              </a:cxn>
              <a:cxn ang="0">
                <a:pos x="374" y="188"/>
              </a:cxn>
            </a:cxnLst>
            <a:rect l="0" t="0" r="r" b="b"/>
            <a:pathLst>
              <a:path w="660" h="392">
                <a:moveTo>
                  <a:pt x="381" y="197"/>
                </a:moveTo>
                <a:lnTo>
                  <a:pt x="388" y="201"/>
                </a:lnTo>
                <a:lnTo>
                  <a:pt x="391" y="194"/>
                </a:lnTo>
                <a:lnTo>
                  <a:pt x="406" y="197"/>
                </a:lnTo>
                <a:lnTo>
                  <a:pt x="413" y="194"/>
                </a:lnTo>
                <a:lnTo>
                  <a:pt x="411" y="202"/>
                </a:lnTo>
                <a:lnTo>
                  <a:pt x="422" y="207"/>
                </a:lnTo>
                <a:lnTo>
                  <a:pt x="418" y="215"/>
                </a:lnTo>
                <a:lnTo>
                  <a:pt x="422" y="222"/>
                </a:lnTo>
                <a:lnTo>
                  <a:pt x="426" y="234"/>
                </a:lnTo>
                <a:lnTo>
                  <a:pt x="436" y="237"/>
                </a:lnTo>
                <a:lnTo>
                  <a:pt x="442" y="241"/>
                </a:lnTo>
                <a:lnTo>
                  <a:pt x="449" y="250"/>
                </a:lnTo>
                <a:lnTo>
                  <a:pt x="458" y="252"/>
                </a:lnTo>
                <a:lnTo>
                  <a:pt x="469" y="257"/>
                </a:lnTo>
                <a:lnTo>
                  <a:pt x="466" y="270"/>
                </a:lnTo>
                <a:lnTo>
                  <a:pt x="471" y="279"/>
                </a:lnTo>
                <a:lnTo>
                  <a:pt x="471" y="289"/>
                </a:lnTo>
                <a:lnTo>
                  <a:pt x="476" y="296"/>
                </a:lnTo>
                <a:lnTo>
                  <a:pt x="489" y="296"/>
                </a:lnTo>
                <a:lnTo>
                  <a:pt x="494" y="304"/>
                </a:lnTo>
                <a:lnTo>
                  <a:pt x="504" y="312"/>
                </a:lnTo>
                <a:lnTo>
                  <a:pt x="514" y="314"/>
                </a:lnTo>
                <a:lnTo>
                  <a:pt x="526" y="319"/>
                </a:lnTo>
                <a:lnTo>
                  <a:pt x="540" y="319"/>
                </a:lnTo>
                <a:lnTo>
                  <a:pt x="546" y="316"/>
                </a:lnTo>
                <a:lnTo>
                  <a:pt x="562" y="321"/>
                </a:lnTo>
                <a:lnTo>
                  <a:pt x="571" y="321"/>
                </a:lnTo>
                <a:lnTo>
                  <a:pt x="578" y="324"/>
                </a:lnTo>
                <a:lnTo>
                  <a:pt x="582" y="332"/>
                </a:lnTo>
                <a:lnTo>
                  <a:pt x="591" y="336"/>
                </a:lnTo>
                <a:lnTo>
                  <a:pt x="591" y="354"/>
                </a:lnTo>
                <a:lnTo>
                  <a:pt x="589" y="366"/>
                </a:lnTo>
                <a:lnTo>
                  <a:pt x="600" y="372"/>
                </a:lnTo>
                <a:lnTo>
                  <a:pt x="609" y="381"/>
                </a:lnTo>
                <a:lnTo>
                  <a:pt x="616" y="388"/>
                </a:lnTo>
                <a:lnTo>
                  <a:pt x="629" y="383"/>
                </a:lnTo>
                <a:lnTo>
                  <a:pt x="636" y="383"/>
                </a:lnTo>
                <a:lnTo>
                  <a:pt x="645" y="386"/>
                </a:lnTo>
                <a:lnTo>
                  <a:pt x="654" y="386"/>
                </a:lnTo>
                <a:lnTo>
                  <a:pt x="659" y="391"/>
                </a:lnTo>
                <a:lnTo>
                  <a:pt x="356" y="386"/>
                </a:lnTo>
                <a:lnTo>
                  <a:pt x="196" y="383"/>
                </a:lnTo>
                <a:lnTo>
                  <a:pt x="110" y="381"/>
                </a:lnTo>
                <a:lnTo>
                  <a:pt x="21" y="377"/>
                </a:lnTo>
                <a:lnTo>
                  <a:pt x="21" y="352"/>
                </a:lnTo>
                <a:lnTo>
                  <a:pt x="25" y="257"/>
                </a:lnTo>
                <a:lnTo>
                  <a:pt x="28" y="170"/>
                </a:lnTo>
                <a:lnTo>
                  <a:pt x="8" y="170"/>
                </a:lnTo>
                <a:lnTo>
                  <a:pt x="0" y="167"/>
                </a:lnTo>
                <a:lnTo>
                  <a:pt x="0" y="152"/>
                </a:lnTo>
                <a:lnTo>
                  <a:pt x="5" y="88"/>
                </a:lnTo>
                <a:lnTo>
                  <a:pt x="88" y="90"/>
                </a:lnTo>
                <a:lnTo>
                  <a:pt x="88" y="75"/>
                </a:lnTo>
                <a:lnTo>
                  <a:pt x="91" y="70"/>
                </a:lnTo>
                <a:lnTo>
                  <a:pt x="106" y="70"/>
                </a:lnTo>
                <a:lnTo>
                  <a:pt x="121" y="67"/>
                </a:lnTo>
                <a:lnTo>
                  <a:pt x="133" y="60"/>
                </a:lnTo>
                <a:lnTo>
                  <a:pt x="138" y="52"/>
                </a:lnTo>
                <a:lnTo>
                  <a:pt x="138" y="39"/>
                </a:lnTo>
                <a:lnTo>
                  <a:pt x="148" y="35"/>
                </a:lnTo>
                <a:lnTo>
                  <a:pt x="161" y="33"/>
                </a:lnTo>
                <a:lnTo>
                  <a:pt x="173" y="21"/>
                </a:lnTo>
                <a:lnTo>
                  <a:pt x="181" y="8"/>
                </a:lnTo>
                <a:lnTo>
                  <a:pt x="183" y="0"/>
                </a:lnTo>
                <a:lnTo>
                  <a:pt x="188" y="12"/>
                </a:lnTo>
                <a:lnTo>
                  <a:pt x="191" y="23"/>
                </a:lnTo>
                <a:lnTo>
                  <a:pt x="175" y="39"/>
                </a:lnTo>
                <a:lnTo>
                  <a:pt x="163" y="60"/>
                </a:lnTo>
                <a:lnTo>
                  <a:pt x="164" y="73"/>
                </a:lnTo>
                <a:lnTo>
                  <a:pt x="155" y="75"/>
                </a:lnTo>
                <a:lnTo>
                  <a:pt x="144" y="88"/>
                </a:lnTo>
                <a:lnTo>
                  <a:pt x="133" y="100"/>
                </a:lnTo>
                <a:lnTo>
                  <a:pt x="151" y="92"/>
                </a:lnTo>
                <a:lnTo>
                  <a:pt x="170" y="83"/>
                </a:lnTo>
                <a:lnTo>
                  <a:pt x="177" y="73"/>
                </a:lnTo>
                <a:lnTo>
                  <a:pt x="175" y="59"/>
                </a:lnTo>
                <a:lnTo>
                  <a:pt x="184" y="40"/>
                </a:lnTo>
                <a:lnTo>
                  <a:pt x="188" y="55"/>
                </a:lnTo>
                <a:lnTo>
                  <a:pt x="188" y="65"/>
                </a:lnTo>
                <a:lnTo>
                  <a:pt x="184" y="75"/>
                </a:lnTo>
                <a:lnTo>
                  <a:pt x="181" y="90"/>
                </a:lnTo>
                <a:lnTo>
                  <a:pt x="186" y="100"/>
                </a:lnTo>
                <a:lnTo>
                  <a:pt x="191" y="112"/>
                </a:lnTo>
                <a:lnTo>
                  <a:pt x="193" y="125"/>
                </a:lnTo>
                <a:lnTo>
                  <a:pt x="201" y="115"/>
                </a:lnTo>
                <a:lnTo>
                  <a:pt x="206" y="108"/>
                </a:lnTo>
                <a:lnTo>
                  <a:pt x="210" y="75"/>
                </a:lnTo>
                <a:lnTo>
                  <a:pt x="201" y="46"/>
                </a:lnTo>
                <a:lnTo>
                  <a:pt x="208" y="35"/>
                </a:lnTo>
                <a:lnTo>
                  <a:pt x="236" y="17"/>
                </a:lnTo>
                <a:lnTo>
                  <a:pt x="246" y="33"/>
                </a:lnTo>
                <a:lnTo>
                  <a:pt x="243" y="50"/>
                </a:lnTo>
                <a:lnTo>
                  <a:pt x="248" y="70"/>
                </a:lnTo>
                <a:lnTo>
                  <a:pt x="255" y="60"/>
                </a:lnTo>
                <a:lnTo>
                  <a:pt x="251" y="52"/>
                </a:lnTo>
                <a:lnTo>
                  <a:pt x="255" y="23"/>
                </a:lnTo>
                <a:lnTo>
                  <a:pt x="251" y="13"/>
                </a:lnTo>
                <a:lnTo>
                  <a:pt x="266" y="21"/>
                </a:lnTo>
                <a:lnTo>
                  <a:pt x="273" y="33"/>
                </a:lnTo>
                <a:lnTo>
                  <a:pt x="276" y="52"/>
                </a:lnTo>
                <a:lnTo>
                  <a:pt x="284" y="59"/>
                </a:lnTo>
                <a:lnTo>
                  <a:pt x="293" y="60"/>
                </a:lnTo>
                <a:lnTo>
                  <a:pt x="302" y="73"/>
                </a:lnTo>
                <a:lnTo>
                  <a:pt x="318" y="83"/>
                </a:lnTo>
                <a:lnTo>
                  <a:pt x="338" y="88"/>
                </a:lnTo>
                <a:lnTo>
                  <a:pt x="333" y="95"/>
                </a:lnTo>
                <a:lnTo>
                  <a:pt x="333" y="108"/>
                </a:lnTo>
                <a:lnTo>
                  <a:pt x="336" y="115"/>
                </a:lnTo>
                <a:lnTo>
                  <a:pt x="342" y="125"/>
                </a:lnTo>
                <a:lnTo>
                  <a:pt x="348" y="137"/>
                </a:lnTo>
                <a:lnTo>
                  <a:pt x="348" y="148"/>
                </a:lnTo>
                <a:lnTo>
                  <a:pt x="351" y="155"/>
                </a:lnTo>
                <a:lnTo>
                  <a:pt x="356" y="167"/>
                </a:lnTo>
                <a:lnTo>
                  <a:pt x="368" y="170"/>
                </a:lnTo>
                <a:lnTo>
                  <a:pt x="374" y="174"/>
                </a:lnTo>
                <a:lnTo>
                  <a:pt x="381" y="182"/>
                </a:lnTo>
                <a:lnTo>
                  <a:pt x="374" y="188"/>
                </a:lnTo>
                <a:lnTo>
                  <a:pt x="381" y="197"/>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0" name="Freeform 209"/>
          <p:cNvSpPr>
            <a:spLocks/>
          </p:cNvSpPr>
          <p:nvPr/>
        </p:nvSpPr>
        <p:spPr bwMode="auto">
          <a:xfrm>
            <a:off x="6319878" y="4897789"/>
            <a:ext cx="1048979" cy="843591"/>
          </a:xfrm>
          <a:custGeom>
            <a:avLst/>
            <a:gdLst/>
            <a:ahLst/>
            <a:cxnLst>
              <a:cxn ang="0">
                <a:pos x="25" y="349"/>
              </a:cxn>
              <a:cxn ang="0">
                <a:pos x="45" y="339"/>
              </a:cxn>
              <a:cxn ang="0">
                <a:pos x="119" y="326"/>
              </a:cxn>
              <a:cxn ang="0">
                <a:pos x="130" y="311"/>
              </a:cxn>
              <a:cxn ang="0">
                <a:pos x="142" y="294"/>
              </a:cxn>
              <a:cxn ang="0">
                <a:pos x="164" y="289"/>
              </a:cxn>
              <a:cxn ang="0">
                <a:pos x="182" y="284"/>
              </a:cxn>
              <a:cxn ang="0">
                <a:pos x="175" y="264"/>
              </a:cxn>
              <a:cxn ang="0">
                <a:pos x="184" y="244"/>
              </a:cxn>
              <a:cxn ang="0">
                <a:pos x="217" y="227"/>
              </a:cxn>
              <a:cxn ang="0">
                <a:pos x="227" y="209"/>
              </a:cxn>
              <a:cxn ang="0">
                <a:pos x="246" y="197"/>
              </a:cxn>
              <a:cxn ang="0">
                <a:pos x="266" y="173"/>
              </a:cxn>
              <a:cxn ang="0">
                <a:pos x="266" y="152"/>
              </a:cxn>
              <a:cxn ang="0">
                <a:pos x="275" y="117"/>
              </a:cxn>
              <a:cxn ang="0">
                <a:pos x="277" y="93"/>
              </a:cxn>
              <a:cxn ang="0">
                <a:pos x="311" y="65"/>
              </a:cxn>
              <a:cxn ang="0">
                <a:pos x="333" y="35"/>
              </a:cxn>
              <a:cxn ang="0">
                <a:pos x="355" y="26"/>
              </a:cxn>
              <a:cxn ang="0">
                <a:pos x="366" y="12"/>
              </a:cxn>
              <a:cxn ang="0">
                <a:pos x="384" y="10"/>
              </a:cxn>
              <a:cxn ang="0">
                <a:pos x="402" y="17"/>
              </a:cxn>
              <a:cxn ang="0">
                <a:pos x="428" y="20"/>
              </a:cxn>
              <a:cxn ang="0">
                <a:pos x="446" y="6"/>
              </a:cxn>
              <a:cxn ang="0">
                <a:pos x="481" y="0"/>
              </a:cxn>
              <a:cxn ang="0">
                <a:pos x="494" y="6"/>
              </a:cxn>
              <a:cxn ang="0">
                <a:pos x="521" y="1"/>
              </a:cxn>
              <a:cxn ang="0">
                <a:pos x="535" y="35"/>
              </a:cxn>
              <a:cxn ang="0">
                <a:pos x="533" y="274"/>
              </a:cxn>
              <a:cxn ang="0">
                <a:pos x="618" y="272"/>
              </a:cxn>
              <a:cxn ang="0">
                <a:pos x="622" y="349"/>
              </a:cxn>
              <a:cxn ang="0">
                <a:pos x="710" y="532"/>
              </a:cxn>
              <a:cxn ang="0">
                <a:pos x="431" y="543"/>
              </a:cxn>
              <a:cxn ang="0">
                <a:pos x="306" y="546"/>
              </a:cxn>
              <a:cxn ang="0">
                <a:pos x="39" y="553"/>
              </a:cxn>
              <a:cxn ang="0">
                <a:pos x="66" y="528"/>
              </a:cxn>
              <a:cxn ang="0">
                <a:pos x="65" y="506"/>
              </a:cxn>
              <a:cxn ang="0">
                <a:pos x="66" y="483"/>
              </a:cxn>
              <a:cxn ang="0">
                <a:pos x="50" y="439"/>
              </a:cxn>
              <a:cxn ang="0">
                <a:pos x="39" y="421"/>
              </a:cxn>
              <a:cxn ang="0">
                <a:pos x="0" y="381"/>
              </a:cxn>
              <a:cxn ang="0">
                <a:pos x="6" y="362"/>
              </a:cxn>
            </a:cxnLst>
            <a:rect l="0" t="0" r="r" b="b"/>
            <a:pathLst>
              <a:path w="711" h="554">
                <a:moveTo>
                  <a:pt x="15" y="356"/>
                </a:moveTo>
                <a:lnTo>
                  <a:pt x="25" y="349"/>
                </a:lnTo>
                <a:lnTo>
                  <a:pt x="37" y="346"/>
                </a:lnTo>
                <a:lnTo>
                  <a:pt x="45" y="339"/>
                </a:lnTo>
                <a:lnTo>
                  <a:pt x="63" y="336"/>
                </a:lnTo>
                <a:lnTo>
                  <a:pt x="119" y="326"/>
                </a:lnTo>
                <a:lnTo>
                  <a:pt x="124" y="320"/>
                </a:lnTo>
                <a:lnTo>
                  <a:pt x="130" y="311"/>
                </a:lnTo>
                <a:lnTo>
                  <a:pt x="137" y="304"/>
                </a:lnTo>
                <a:lnTo>
                  <a:pt x="142" y="294"/>
                </a:lnTo>
                <a:lnTo>
                  <a:pt x="153" y="289"/>
                </a:lnTo>
                <a:lnTo>
                  <a:pt x="164" y="289"/>
                </a:lnTo>
                <a:lnTo>
                  <a:pt x="173" y="289"/>
                </a:lnTo>
                <a:lnTo>
                  <a:pt x="182" y="284"/>
                </a:lnTo>
                <a:lnTo>
                  <a:pt x="179" y="274"/>
                </a:lnTo>
                <a:lnTo>
                  <a:pt x="175" y="264"/>
                </a:lnTo>
                <a:lnTo>
                  <a:pt x="182" y="254"/>
                </a:lnTo>
                <a:lnTo>
                  <a:pt x="184" y="244"/>
                </a:lnTo>
                <a:lnTo>
                  <a:pt x="195" y="227"/>
                </a:lnTo>
                <a:lnTo>
                  <a:pt x="217" y="227"/>
                </a:lnTo>
                <a:lnTo>
                  <a:pt x="224" y="222"/>
                </a:lnTo>
                <a:lnTo>
                  <a:pt x="227" y="209"/>
                </a:lnTo>
                <a:lnTo>
                  <a:pt x="239" y="202"/>
                </a:lnTo>
                <a:lnTo>
                  <a:pt x="246" y="197"/>
                </a:lnTo>
                <a:lnTo>
                  <a:pt x="255" y="182"/>
                </a:lnTo>
                <a:lnTo>
                  <a:pt x="266" y="173"/>
                </a:lnTo>
                <a:lnTo>
                  <a:pt x="266" y="162"/>
                </a:lnTo>
                <a:lnTo>
                  <a:pt x="266" y="152"/>
                </a:lnTo>
                <a:lnTo>
                  <a:pt x="266" y="142"/>
                </a:lnTo>
                <a:lnTo>
                  <a:pt x="275" y="117"/>
                </a:lnTo>
                <a:lnTo>
                  <a:pt x="274" y="104"/>
                </a:lnTo>
                <a:lnTo>
                  <a:pt x="277" y="93"/>
                </a:lnTo>
                <a:lnTo>
                  <a:pt x="297" y="72"/>
                </a:lnTo>
                <a:lnTo>
                  <a:pt x="311" y="65"/>
                </a:lnTo>
                <a:lnTo>
                  <a:pt x="321" y="48"/>
                </a:lnTo>
                <a:lnTo>
                  <a:pt x="333" y="35"/>
                </a:lnTo>
                <a:lnTo>
                  <a:pt x="344" y="32"/>
                </a:lnTo>
                <a:lnTo>
                  <a:pt x="355" y="26"/>
                </a:lnTo>
                <a:lnTo>
                  <a:pt x="361" y="20"/>
                </a:lnTo>
                <a:lnTo>
                  <a:pt x="366" y="12"/>
                </a:lnTo>
                <a:lnTo>
                  <a:pt x="374" y="6"/>
                </a:lnTo>
                <a:lnTo>
                  <a:pt x="384" y="10"/>
                </a:lnTo>
                <a:lnTo>
                  <a:pt x="389" y="12"/>
                </a:lnTo>
                <a:lnTo>
                  <a:pt x="402" y="17"/>
                </a:lnTo>
                <a:lnTo>
                  <a:pt x="411" y="20"/>
                </a:lnTo>
                <a:lnTo>
                  <a:pt x="428" y="20"/>
                </a:lnTo>
                <a:lnTo>
                  <a:pt x="431" y="15"/>
                </a:lnTo>
                <a:lnTo>
                  <a:pt x="446" y="6"/>
                </a:lnTo>
                <a:lnTo>
                  <a:pt x="471" y="0"/>
                </a:lnTo>
                <a:lnTo>
                  <a:pt x="481" y="0"/>
                </a:lnTo>
                <a:lnTo>
                  <a:pt x="488" y="3"/>
                </a:lnTo>
                <a:lnTo>
                  <a:pt x="494" y="6"/>
                </a:lnTo>
                <a:lnTo>
                  <a:pt x="504" y="6"/>
                </a:lnTo>
                <a:lnTo>
                  <a:pt x="521" y="1"/>
                </a:lnTo>
                <a:lnTo>
                  <a:pt x="533" y="6"/>
                </a:lnTo>
                <a:lnTo>
                  <a:pt x="535" y="35"/>
                </a:lnTo>
                <a:lnTo>
                  <a:pt x="526" y="35"/>
                </a:lnTo>
                <a:lnTo>
                  <a:pt x="533" y="274"/>
                </a:lnTo>
                <a:lnTo>
                  <a:pt x="573" y="272"/>
                </a:lnTo>
                <a:lnTo>
                  <a:pt x="618" y="272"/>
                </a:lnTo>
                <a:lnTo>
                  <a:pt x="618" y="289"/>
                </a:lnTo>
                <a:lnTo>
                  <a:pt x="622" y="349"/>
                </a:lnTo>
                <a:lnTo>
                  <a:pt x="707" y="347"/>
                </a:lnTo>
                <a:lnTo>
                  <a:pt x="710" y="532"/>
                </a:lnTo>
                <a:lnTo>
                  <a:pt x="546" y="539"/>
                </a:lnTo>
                <a:lnTo>
                  <a:pt x="431" y="543"/>
                </a:lnTo>
                <a:lnTo>
                  <a:pt x="413" y="543"/>
                </a:lnTo>
                <a:lnTo>
                  <a:pt x="306" y="546"/>
                </a:lnTo>
                <a:lnTo>
                  <a:pt x="177" y="550"/>
                </a:lnTo>
                <a:lnTo>
                  <a:pt x="39" y="553"/>
                </a:lnTo>
                <a:lnTo>
                  <a:pt x="59" y="532"/>
                </a:lnTo>
                <a:lnTo>
                  <a:pt x="66" y="528"/>
                </a:lnTo>
                <a:lnTo>
                  <a:pt x="70" y="523"/>
                </a:lnTo>
                <a:lnTo>
                  <a:pt x="65" y="506"/>
                </a:lnTo>
                <a:lnTo>
                  <a:pt x="66" y="496"/>
                </a:lnTo>
                <a:lnTo>
                  <a:pt x="66" y="483"/>
                </a:lnTo>
                <a:lnTo>
                  <a:pt x="52" y="451"/>
                </a:lnTo>
                <a:lnTo>
                  <a:pt x="50" y="439"/>
                </a:lnTo>
                <a:lnTo>
                  <a:pt x="46" y="431"/>
                </a:lnTo>
                <a:lnTo>
                  <a:pt x="39" y="421"/>
                </a:lnTo>
                <a:lnTo>
                  <a:pt x="13" y="394"/>
                </a:lnTo>
                <a:lnTo>
                  <a:pt x="0" y="381"/>
                </a:lnTo>
                <a:lnTo>
                  <a:pt x="5" y="371"/>
                </a:lnTo>
                <a:lnTo>
                  <a:pt x="6" y="362"/>
                </a:lnTo>
                <a:lnTo>
                  <a:pt x="15" y="35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1" name="Freeform 210"/>
          <p:cNvSpPr>
            <a:spLocks/>
          </p:cNvSpPr>
          <p:nvPr/>
        </p:nvSpPr>
        <p:spPr bwMode="auto">
          <a:xfrm>
            <a:off x="7088540" y="3949129"/>
            <a:ext cx="1214219" cy="1152705"/>
          </a:xfrm>
          <a:custGeom>
            <a:avLst/>
            <a:gdLst/>
            <a:ahLst/>
            <a:cxnLst>
              <a:cxn ang="0">
                <a:pos x="583" y="588"/>
              </a:cxn>
              <a:cxn ang="0">
                <a:pos x="580" y="563"/>
              </a:cxn>
              <a:cxn ang="0">
                <a:pos x="557" y="552"/>
              </a:cxn>
              <a:cxn ang="0">
                <a:pos x="535" y="530"/>
              </a:cxn>
              <a:cxn ang="0">
                <a:pos x="515" y="512"/>
              </a:cxn>
              <a:cxn ang="0">
                <a:pos x="483" y="532"/>
              </a:cxn>
              <a:cxn ang="0">
                <a:pos x="445" y="539"/>
              </a:cxn>
              <a:cxn ang="0">
                <a:pos x="417" y="536"/>
              </a:cxn>
              <a:cxn ang="0">
                <a:pos x="375" y="516"/>
              </a:cxn>
              <a:cxn ang="0">
                <a:pos x="330" y="532"/>
              </a:cxn>
              <a:cxn ang="0">
                <a:pos x="321" y="564"/>
              </a:cxn>
              <a:cxn ang="0">
                <a:pos x="297" y="588"/>
              </a:cxn>
              <a:cxn ang="0">
                <a:pos x="263" y="591"/>
              </a:cxn>
              <a:cxn ang="0">
                <a:pos x="250" y="614"/>
              </a:cxn>
              <a:cxn ang="0">
                <a:pos x="228" y="624"/>
              </a:cxn>
              <a:cxn ang="0">
                <a:pos x="172" y="624"/>
              </a:cxn>
              <a:cxn ang="0">
                <a:pos x="135" y="637"/>
              </a:cxn>
              <a:cxn ang="0">
                <a:pos x="105" y="646"/>
              </a:cxn>
              <a:cxn ang="0">
                <a:pos x="72" y="657"/>
              </a:cxn>
              <a:cxn ang="0">
                <a:pos x="46" y="648"/>
              </a:cxn>
              <a:cxn ang="0">
                <a:pos x="26" y="624"/>
              </a:cxn>
              <a:cxn ang="0">
                <a:pos x="33" y="596"/>
              </a:cxn>
              <a:cxn ang="0">
                <a:pos x="15" y="578"/>
              </a:cxn>
              <a:cxn ang="0">
                <a:pos x="19" y="548"/>
              </a:cxn>
              <a:cxn ang="0">
                <a:pos x="26" y="496"/>
              </a:cxn>
              <a:cxn ang="0">
                <a:pos x="45" y="486"/>
              </a:cxn>
              <a:cxn ang="0">
                <a:pos x="86" y="468"/>
              </a:cxn>
              <a:cxn ang="0">
                <a:pos x="121" y="463"/>
              </a:cxn>
              <a:cxn ang="0">
                <a:pos x="145" y="446"/>
              </a:cxn>
              <a:cxn ang="0">
                <a:pos x="150" y="426"/>
              </a:cxn>
              <a:cxn ang="0">
                <a:pos x="165" y="403"/>
              </a:cxn>
              <a:cxn ang="0">
                <a:pos x="172" y="380"/>
              </a:cxn>
              <a:cxn ang="0">
                <a:pos x="179" y="190"/>
              </a:cxn>
              <a:cxn ang="0">
                <a:pos x="427" y="13"/>
              </a:cxn>
              <a:cxn ang="0">
                <a:pos x="783" y="0"/>
              </a:cxn>
              <a:cxn ang="0">
                <a:pos x="795" y="258"/>
              </a:cxn>
              <a:cxn ang="0">
                <a:pos x="810" y="521"/>
              </a:cxn>
              <a:cxn ang="0">
                <a:pos x="822" y="748"/>
              </a:cxn>
              <a:cxn ang="0">
                <a:pos x="779" y="751"/>
              </a:cxn>
              <a:cxn ang="0">
                <a:pos x="752" y="748"/>
              </a:cxn>
              <a:cxn ang="0">
                <a:pos x="715" y="756"/>
              </a:cxn>
              <a:cxn ang="0">
                <a:pos x="707" y="729"/>
              </a:cxn>
              <a:cxn ang="0">
                <a:pos x="685" y="711"/>
              </a:cxn>
              <a:cxn ang="0">
                <a:pos x="685" y="676"/>
              </a:cxn>
              <a:cxn ang="0">
                <a:pos x="672" y="648"/>
              </a:cxn>
              <a:cxn ang="0">
                <a:pos x="645" y="623"/>
              </a:cxn>
              <a:cxn ang="0">
                <a:pos x="615" y="614"/>
              </a:cxn>
            </a:cxnLst>
            <a:rect l="0" t="0" r="r" b="b"/>
            <a:pathLst>
              <a:path w="823" h="757">
                <a:moveTo>
                  <a:pt x="600" y="596"/>
                </a:moveTo>
                <a:lnTo>
                  <a:pt x="590" y="591"/>
                </a:lnTo>
                <a:lnTo>
                  <a:pt x="583" y="588"/>
                </a:lnTo>
                <a:lnTo>
                  <a:pt x="577" y="578"/>
                </a:lnTo>
                <a:lnTo>
                  <a:pt x="577" y="574"/>
                </a:lnTo>
                <a:lnTo>
                  <a:pt x="580" y="563"/>
                </a:lnTo>
                <a:lnTo>
                  <a:pt x="575" y="552"/>
                </a:lnTo>
                <a:lnTo>
                  <a:pt x="565" y="552"/>
                </a:lnTo>
                <a:lnTo>
                  <a:pt x="557" y="552"/>
                </a:lnTo>
                <a:lnTo>
                  <a:pt x="547" y="548"/>
                </a:lnTo>
                <a:lnTo>
                  <a:pt x="539" y="539"/>
                </a:lnTo>
                <a:lnTo>
                  <a:pt x="535" y="530"/>
                </a:lnTo>
                <a:lnTo>
                  <a:pt x="533" y="521"/>
                </a:lnTo>
                <a:lnTo>
                  <a:pt x="523" y="512"/>
                </a:lnTo>
                <a:lnTo>
                  <a:pt x="515" y="512"/>
                </a:lnTo>
                <a:lnTo>
                  <a:pt x="505" y="519"/>
                </a:lnTo>
                <a:lnTo>
                  <a:pt x="497" y="532"/>
                </a:lnTo>
                <a:lnTo>
                  <a:pt x="483" y="532"/>
                </a:lnTo>
                <a:lnTo>
                  <a:pt x="472" y="532"/>
                </a:lnTo>
                <a:lnTo>
                  <a:pt x="463" y="532"/>
                </a:lnTo>
                <a:lnTo>
                  <a:pt x="445" y="539"/>
                </a:lnTo>
                <a:lnTo>
                  <a:pt x="433" y="543"/>
                </a:lnTo>
                <a:lnTo>
                  <a:pt x="427" y="539"/>
                </a:lnTo>
                <a:lnTo>
                  <a:pt x="417" y="536"/>
                </a:lnTo>
                <a:lnTo>
                  <a:pt x="407" y="521"/>
                </a:lnTo>
                <a:lnTo>
                  <a:pt x="397" y="516"/>
                </a:lnTo>
                <a:lnTo>
                  <a:pt x="375" y="516"/>
                </a:lnTo>
                <a:lnTo>
                  <a:pt x="368" y="519"/>
                </a:lnTo>
                <a:lnTo>
                  <a:pt x="337" y="525"/>
                </a:lnTo>
                <a:lnTo>
                  <a:pt x="330" y="532"/>
                </a:lnTo>
                <a:lnTo>
                  <a:pt x="328" y="544"/>
                </a:lnTo>
                <a:lnTo>
                  <a:pt x="327" y="556"/>
                </a:lnTo>
                <a:lnTo>
                  <a:pt x="321" y="564"/>
                </a:lnTo>
                <a:lnTo>
                  <a:pt x="317" y="574"/>
                </a:lnTo>
                <a:lnTo>
                  <a:pt x="307" y="584"/>
                </a:lnTo>
                <a:lnTo>
                  <a:pt x="297" y="588"/>
                </a:lnTo>
                <a:lnTo>
                  <a:pt x="288" y="591"/>
                </a:lnTo>
                <a:lnTo>
                  <a:pt x="268" y="591"/>
                </a:lnTo>
                <a:lnTo>
                  <a:pt x="263" y="591"/>
                </a:lnTo>
                <a:lnTo>
                  <a:pt x="257" y="594"/>
                </a:lnTo>
                <a:lnTo>
                  <a:pt x="250" y="603"/>
                </a:lnTo>
                <a:lnTo>
                  <a:pt x="250" y="614"/>
                </a:lnTo>
                <a:lnTo>
                  <a:pt x="246" y="624"/>
                </a:lnTo>
                <a:lnTo>
                  <a:pt x="239" y="624"/>
                </a:lnTo>
                <a:lnTo>
                  <a:pt x="228" y="624"/>
                </a:lnTo>
                <a:lnTo>
                  <a:pt x="201" y="623"/>
                </a:lnTo>
                <a:lnTo>
                  <a:pt x="179" y="628"/>
                </a:lnTo>
                <a:lnTo>
                  <a:pt x="172" y="624"/>
                </a:lnTo>
                <a:lnTo>
                  <a:pt x="157" y="624"/>
                </a:lnTo>
                <a:lnTo>
                  <a:pt x="148" y="628"/>
                </a:lnTo>
                <a:lnTo>
                  <a:pt x="135" y="637"/>
                </a:lnTo>
                <a:lnTo>
                  <a:pt x="125" y="641"/>
                </a:lnTo>
                <a:lnTo>
                  <a:pt x="112" y="641"/>
                </a:lnTo>
                <a:lnTo>
                  <a:pt x="105" y="646"/>
                </a:lnTo>
                <a:lnTo>
                  <a:pt x="97" y="654"/>
                </a:lnTo>
                <a:lnTo>
                  <a:pt x="88" y="657"/>
                </a:lnTo>
                <a:lnTo>
                  <a:pt x="72" y="657"/>
                </a:lnTo>
                <a:lnTo>
                  <a:pt x="63" y="661"/>
                </a:lnTo>
                <a:lnTo>
                  <a:pt x="52" y="657"/>
                </a:lnTo>
                <a:lnTo>
                  <a:pt x="46" y="648"/>
                </a:lnTo>
                <a:lnTo>
                  <a:pt x="33" y="637"/>
                </a:lnTo>
                <a:lnTo>
                  <a:pt x="26" y="628"/>
                </a:lnTo>
                <a:lnTo>
                  <a:pt x="26" y="624"/>
                </a:lnTo>
                <a:lnTo>
                  <a:pt x="30" y="614"/>
                </a:lnTo>
                <a:lnTo>
                  <a:pt x="35" y="608"/>
                </a:lnTo>
                <a:lnTo>
                  <a:pt x="33" y="596"/>
                </a:lnTo>
                <a:lnTo>
                  <a:pt x="26" y="591"/>
                </a:lnTo>
                <a:lnTo>
                  <a:pt x="23" y="584"/>
                </a:lnTo>
                <a:lnTo>
                  <a:pt x="15" y="578"/>
                </a:lnTo>
                <a:lnTo>
                  <a:pt x="13" y="568"/>
                </a:lnTo>
                <a:lnTo>
                  <a:pt x="15" y="556"/>
                </a:lnTo>
                <a:lnTo>
                  <a:pt x="19" y="548"/>
                </a:lnTo>
                <a:lnTo>
                  <a:pt x="0" y="503"/>
                </a:lnTo>
                <a:lnTo>
                  <a:pt x="8" y="498"/>
                </a:lnTo>
                <a:lnTo>
                  <a:pt x="26" y="496"/>
                </a:lnTo>
                <a:lnTo>
                  <a:pt x="30" y="492"/>
                </a:lnTo>
                <a:lnTo>
                  <a:pt x="35" y="483"/>
                </a:lnTo>
                <a:lnTo>
                  <a:pt x="45" y="486"/>
                </a:lnTo>
                <a:lnTo>
                  <a:pt x="57" y="483"/>
                </a:lnTo>
                <a:lnTo>
                  <a:pt x="63" y="476"/>
                </a:lnTo>
                <a:lnTo>
                  <a:pt x="86" y="468"/>
                </a:lnTo>
                <a:lnTo>
                  <a:pt x="93" y="463"/>
                </a:lnTo>
                <a:lnTo>
                  <a:pt x="103" y="458"/>
                </a:lnTo>
                <a:lnTo>
                  <a:pt x="121" y="463"/>
                </a:lnTo>
                <a:lnTo>
                  <a:pt x="135" y="463"/>
                </a:lnTo>
                <a:lnTo>
                  <a:pt x="137" y="453"/>
                </a:lnTo>
                <a:lnTo>
                  <a:pt x="145" y="446"/>
                </a:lnTo>
                <a:lnTo>
                  <a:pt x="153" y="446"/>
                </a:lnTo>
                <a:lnTo>
                  <a:pt x="152" y="434"/>
                </a:lnTo>
                <a:lnTo>
                  <a:pt x="150" y="426"/>
                </a:lnTo>
                <a:lnTo>
                  <a:pt x="157" y="421"/>
                </a:lnTo>
                <a:lnTo>
                  <a:pt x="163" y="413"/>
                </a:lnTo>
                <a:lnTo>
                  <a:pt x="165" y="403"/>
                </a:lnTo>
                <a:lnTo>
                  <a:pt x="159" y="398"/>
                </a:lnTo>
                <a:lnTo>
                  <a:pt x="165" y="389"/>
                </a:lnTo>
                <a:lnTo>
                  <a:pt x="172" y="380"/>
                </a:lnTo>
                <a:lnTo>
                  <a:pt x="179" y="374"/>
                </a:lnTo>
                <a:lnTo>
                  <a:pt x="186" y="331"/>
                </a:lnTo>
                <a:lnTo>
                  <a:pt x="179" y="190"/>
                </a:lnTo>
                <a:lnTo>
                  <a:pt x="173" y="21"/>
                </a:lnTo>
                <a:lnTo>
                  <a:pt x="263" y="17"/>
                </a:lnTo>
                <a:lnTo>
                  <a:pt x="427" y="13"/>
                </a:lnTo>
                <a:lnTo>
                  <a:pt x="480" y="10"/>
                </a:lnTo>
                <a:lnTo>
                  <a:pt x="690" y="3"/>
                </a:lnTo>
                <a:lnTo>
                  <a:pt x="783" y="0"/>
                </a:lnTo>
                <a:lnTo>
                  <a:pt x="783" y="17"/>
                </a:lnTo>
                <a:lnTo>
                  <a:pt x="788" y="111"/>
                </a:lnTo>
                <a:lnTo>
                  <a:pt x="795" y="258"/>
                </a:lnTo>
                <a:lnTo>
                  <a:pt x="803" y="376"/>
                </a:lnTo>
                <a:lnTo>
                  <a:pt x="805" y="394"/>
                </a:lnTo>
                <a:lnTo>
                  <a:pt x="810" y="521"/>
                </a:lnTo>
                <a:lnTo>
                  <a:pt x="814" y="568"/>
                </a:lnTo>
                <a:lnTo>
                  <a:pt x="815" y="643"/>
                </a:lnTo>
                <a:lnTo>
                  <a:pt x="822" y="748"/>
                </a:lnTo>
                <a:lnTo>
                  <a:pt x="810" y="744"/>
                </a:lnTo>
                <a:lnTo>
                  <a:pt x="805" y="748"/>
                </a:lnTo>
                <a:lnTo>
                  <a:pt x="779" y="751"/>
                </a:lnTo>
                <a:lnTo>
                  <a:pt x="772" y="751"/>
                </a:lnTo>
                <a:lnTo>
                  <a:pt x="759" y="751"/>
                </a:lnTo>
                <a:lnTo>
                  <a:pt x="752" y="748"/>
                </a:lnTo>
                <a:lnTo>
                  <a:pt x="740" y="748"/>
                </a:lnTo>
                <a:lnTo>
                  <a:pt x="723" y="756"/>
                </a:lnTo>
                <a:lnTo>
                  <a:pt x="715" y="756"/>
                </a:lnTo>
                <a:lnTo>
                  <a:pt x="707" y="751"/>
                </a:lnTo>
                <a:lnTo>
                  <a:pt x="707" y="744"/>
                </a:lnTo>
                <a:lnTo>
                  <a:pt x="707" y="729"/>
                </a:lnTo>
                <a:lnTo>
                  <a:pt x="700" y="721"/>
                </a:lnTo>
                <a:lnTo>
                  <a:pt x="692" y="719"/>
                </a:lnTo>
                <a:lnTo>
                  <a:pt x="685" y="711"/>
                </a:lnTo>
                <a:lnTo>
                  <a:pt x="685" y="701"/>
                </a:lnTo>
                <a:lnTo>
                  <a:pt x="690" y="686"/>
                </a:lnTo>
                <a:lnTo>
                  <a:pt x="685" y="676"/>
                </a:lnTo>
                <a:lnTo>
                  <a:pt x="680" y="666"/>
                </a:lnTo>
                <a:lnTo>
                  <a:pt x="677" y="657"/>
                </a:lnTo>
                <a:lnTo>
                  <a:pt x="672" y="648"/>
                </a:lnTo>
                <a:lnTo>
                  <a:pt x="668" y="641"/>
                </a:lnTo>
                <a:lnTo>
                  <a:pt x="650" y="631"/>
                </a:lnTo>
                <a:lnTo>
                  <a:pt x="645" y="623"/>
                </a:lnTo>
                <a:lnTo>
                  <a:pt x="637" y="617"/>
                </a:lnTo>
                <a:lnTo>
                  <a:pt x="623" y="617"/>
                </a:lnTo>
                <a:lnTo>
                  <a:pt x="615" y="614"/>
                </a:lnTo>
                <a:lnTo>
                  <a:pt x="607" y="608"/>
                </a:lnTo>
                <a:lnTo>
                  <a:pt x="600" y="596"/>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r>
              <a:rPr lang="en-US" sz="800">
                <a:solidFill>
                  <a:schemeClr val="tx1">
                    <a:lumMod val="75000"/>
                    <a:lumOff val="25000"/>
                  </a:schemeClr>
                </a:solidFill>
                <a:latin typeface="Century Gothic" panose="020B0502020202020204" pitchFamily="34" charset="0"/>
              </a:rPr>
              <a:t> </a:t>
            </a:r>
          </a:p>
        </p:txBody>
      </p:sp>
      <p:sp>
        <p:nvSpPr>
          <p:cNvPr id="212" name="Freeform 211"/>
          <p:cNvSpPr>
            <a:spLocks/>
          </p:cNvSpPr>
          <p:nvPr/>
        </p:nvSpPr>
        <p:spPr bwMode="auto">
          <a:xfrm>
            <a:off x="3844228" y="4270426"/>
            <a:ext cx="1653875" cy="1434409"/>
          </a:xfrm>
          <a:custGeom>
            <a:avLst/>
            <a:gdLst/>
            <a:ahLst/>
            <a:cxnLst>
              <a:cxn ang="0">
                <a:pos x="819" y="941"/>
              </a:cxn>
              <a:cxn ang="0">
                <a:pos x="50" y="936"/>
              </a:cxn>
              <a:cxn ang="0">
                <a:pos x="15" y="626"/>
              </a:cxn>
              <a:cxn ang="0">
                <a:pos x="46" y="626"/>
              </a:cxn>
              <a:cxn ang="0">
                <a:pos x="83" y="626"/>
              </a:cxn>
              <a:cxn ang="0">
                <a:pos x="85" y="595"/>
              </a:cxn>
              <a:cxn ang="0">
                <a:pos x="66" y="558"/>
              </a:cxn>
              <a:cxn ang="0">
                <a:pos x="65" y="529"/>
              </a:cxn>
              <a:cxn ang="0">
                <a:pos x="46" y="506"/>
              </a:cxn>
              <a:cxn ang="0">
                <a:pos x="66" y="488"/>
              </a:cxn>
              <a:cxn ang="0">
                <a:pos x="68" y="461"/>
              </a:cxn>
              <a:cxn ang="0">
                <a:pos x="80" y="438"/>
              </a:cxn>
              <a:cxn ang="0">
                <a:pos x="92" y="415"/>
              </a:cxn>
              <a:cxn ang="0">
                <a:pos x="73" y="390"/>
              </a:cxn>
              <a:cxn ang="0">
                <a:pos x="79" y="361"/>
              </a:cxn>
              <a:cxn ang="0">
                <a:pos x="103" y="351"/>
              </a:cxn>
              <a:cxn ang="0">
                <a:pos x="115" y="331"/>
              </a:cxn>
              <a:cxn ang="0">
                <a:pos x="88" y="323"/>
              </a:cxn>
              <a:cxn ang="0">
                <a:pos x="68" y="301"/>
              </a:cxn>
              <a:cxn ang="0">
                <a:pos x="53" y="278"/>
              </a:cxn>
              <a:cxn ang="0">
                <a:pos x="48" y="253"/>
              </a:cxn>
              <a:cxn ang="0">
                <a:pos x="33" y="223"/>
              </a:cxn>
              <a:cxn ang="0">
                <a:pos x="21" y="198"/>
              </a:cxn>
              <a:cxn ang="0">
                <a:pos x="10" y="181"/>
              </a:cxn>
              <a:cxn ang="0">
                <a:pos x="28" y="153"/>
              </a:cxn>
              <a:cxn ang="0">
                <a:pos x="50" y="141"/>
              </a:cxn>
              <a:cxn ang="0">
                <a:pos x="48" y="108"/>
              </a:cxn>
              <a:cxn ang="0">
                <a:pos x="68" y="88"/>
              </a:cxn>
              <a:cxn ang="0">
                <a:pos x="83" y="65"/>
              </a:cxn>
              <a:cxn ang="0">
                <a:pos x="103" y="18"/>
              </a:cxn>
              <a:cxn ang="0">
                <a:pos x="103" y="1"/>
              </a:cxn>
              <a:cxn ang="0">
                <a:pos x="125" y="5"/>
              </a:cxn>
              <a:cxn ang="0">
                <a:pos x="148" y="1"/>
              </a:cxn>
              <a:cxn ang="0">
                <a:pos x="175" y="1"/>
              </a:cxn>
              <a:cxn ang="0">
                <a:pos x="205" y="15"/>
              </a:cxn>
              <a:cxn ang="0">
                <a:pos x="228" y="35"/>
              </a:cxn>
              <a:cxn ang="0">
                <a:pos x="250" y="53"/>
              </a:cxn>
              <a:cxn ang="0">
                <a:pos x="270" y="75"/>
              </a:cxn>
              <a:cxn ang="0">
                <a:pos x="297" y="106"/>
              </a:cxn>
              <a:cxn ang="0">
                <a:pos x="314" y="133"/>
              </a:cxn>
              <a:cxn ang="0">
                <a:pos x="335" y="157"/>
              </a:cxn>
              <a:cxn ang="0">
                <a:pos x="681" y="231"/>
              </a:cxn>
              <a:cxn ang="0">
                <a:pos x="1041" y="311"/>
              </a:cxn>
              <a:cxn ang="0">
                <a:pos x="1061" y="370"/>
              </a:cxn>
              <a:cxn ang="0">
                <a:pos x="1083" y="390"/>
              </a:cxn>
              <a:cxn ang="0">
                <a:pos x="1106" y="406"/>
              </a:cxn>
              <a:cxn ang="0">
                <a:pos x="1117" y="861"/>
              </a:cxn>
            </a:cxnLst>
            <a:rect l="0" t="0" r="r" b="b"/>
            <a:pathLst>
              <a:path w="1121" h="942">
                <a:moveTo>
                  <a:pt x="1117" y="861"/>
                </a:moveTo>
                <a:lnTo>
                  <a:pt x="1120" y="936"/>
                </a:lnTo>
                <a:lnTo>
                  <a:pt x="819" y="941"/>
                </a:lnTo>
                <a:lnTo>
                  <a:pt x="799" y="941"/>
                </a:lnTo>
                <a:lnTo>
                  <a:pt x="237" y="936"/>
                </a:lnTo>
                <a:lnTo>
                  <a:pt x="50" y="936"/>
                </a:lnTo>
                <a:lnTo>
                  <a:pt x="0" y="936"/>
                </a:lnTo>
                <a:lnTo>
                  <a:pt x="1" y="626"/>
                </a:lnTo>
                <a:lnTo>
                  <a:pt x="15" y="626"/>
                </a:lnTo>
                <a:lnTo>
                  <a:pt x="32" y="621"/>
                </a:lnTo>
                <a:lnTo>
                  <a:pt x="41" y="621"/>
                </a:lnTo>
                <a:lnTo>
                  <a:pt x="46" y="626"/>
                </a:lnTo>
                <a:lnTo>
                  <a:pt x="57" y="624"/>
                </a:lnTo>
                <a:lnTo>
                  <a:pt x="72" y="624"/>
                </a:lnTo>
                <a:lnTo>
                  <a:pt x="83" y="626"/>
                </a:lnTo>
                <a:lnTo>
                  <a:pt x="88" y="618"/>
                </a:lnTo>
                <a:lnTo>
                  <a:pt x="92" y="602"/>
                </a:lnTo>
                <a:lnTo>
                  <a:pt x="85" y="595"/>
                </a:lnTo>
                <a:lnTo>
                  <a:pt x="79" y="589"/>
                </a:lnTo>
                <a:lnTo>
                  <a:pt x="73" y="563"/>
                </a:lnTo>
                <a:lnTo>
                  <a:pt x="66" y="558"/>
                </a:lnTo>
                <a:lnTo>
                  <a:pt x="59" y="549"/>
                </a:lnTo>
                <a:lnTo>
                  <a:pt x="65" y="538"/>
                </a:lnTo>
                <a:lnTo>
                  <a:pt x="65" y="529"/>
                </a:lnTo>
                <a:lnTo>
                  <a:pt x="53" y="526"/>
                </a:lnTo>
                <a:lnTo>
                  <a:pt x="48" y="516"/>
                </a:lnTo>
                <a:lnTo>
                  <a:pt x="46" y="506"/>
                </a:lnTo>
                <a:lnTo>
                  <a:pt x="48" y="493"/>
                </a:lnTo>
                <a:lnTo>
                  <a:pt x="57" y="491"/>
                </a:lnTo>
                <a:lnTo>
                  <a:pt x="66" y="488"/>
                </a:lnTo>
                <a:lnTo>
                  <a:pt x="72" y="483"/>
                </a:lnTo>
                <a:lnTo>
                  <a:pt x="72" y="471"/>
                </a:lnTo>
                <a:lnTo>
                  <a:pt x="68" y="461"/>
                </a:lnTo>
                <a:lnTo>
                  <a:pt x="73" y="456"/>
                </a:lnTo>
                <a:lnTo>
                  <a:pt x="80" y="451"/>
                </a:lnTo>
                <a:lnTo>
                  <a:pt x="80" y="438"/>
                </a:lnTo>
                <a:lnTo>
                  <a:pt x="83" y="430"/>
                </a:lnTo>
                <a:lnTo>
                  <a:pt x="88" y="423"/>
                </a:lnTo>
                <a:lnTo>
                  <a:pt x="92" y="415"/>
                </a:lnTo>
                <a:lnTo>
                  <a:pt x="93" y="404"/>
                </a:lnTo>
                <a:lnTo>
                  <a:pt x="88" y="395"/>
                </a:lnTo>
                <a:lnTo>
                  <a:pt x="73" y="390"/>
                </a:lnTo>
                <a:lnTo>
                  <a:pt x="73" y="381"/>
                </a:lnTo>
                <a:lnTo>
                  <a:pt x="77" y="370"/>
                </a:lnTo>
                <a:lnTo>
                  <a:pt x="79" y="361"/>
                </a:lnTo>
                <a:lnTo>
                  <a:pt x="88" y="358"/>
                </a:lnTo>
                <a:lnTo>
                  <a:pt x="97" y="358"/>
                </a:lnTo>
                <a:lnTo>
                  <a:pt x="103" y="351"/>
                </a:lnTo>
                <a:lnTo>
                  <a:pt x="99" y="343"/>
                </a:lnTo>
                <a:lnTo>
                  <a:pt x="107" y="337"/>
                </a:lnTo>
                <a:lnTo>
                  <a:pt x="115" y="331"/>
                </a:lnTo>
                <a:lnTo>
                  <a:pt x="108" y="326"/>
                </a:lnTo>
                <a:lnTo>
                  <a:pt x="97" y="321"/>
                </a:lnTo>
                <a:lnTo>
                  <a:pt x="88" y="323"/>
                </a:lnTo>
                <a:lnTo>
                  <a:pt x="79" y="317"/>
                </a:lnTo>
                <a:lnTo>
                  <a:pt x="66" y="311"/>
                </a:lnTo>
                <a:lnTo>
                  <a:pt x="68" y="301"/>
                </a:lnTo>
                <a:lnTo>
                  <a:pt x="66" y="293"/>
                </a:lnTo>
                <a:lnTo>
                  <a:pt x="57" y="288"/>
                </a:lnTo>
                <a:lnTo>
                  <a:pt x="53" y="278"/>
                </a:lnTo>
                <a:lnTo>
                  <a:pt x="48" y="271"/>
                </a:lnTo>
                <a:lnTo>
                  <a:pt x="53" y="263"/>
                </a:lnTo>
                <a:lnTo>
                  <a:pt x="48" y="253"/>
                </a:lnTo>
                <a:lnTo>
                  <a:pt x="43" y="244"/>
                </a:lnTo>
                <a:lnTo>
                  <a:pt x="37" y="231"/>
                </a:lnTo>
                <a:lnTo>
                  <a:pt x="33" y="223"/>
                </a:lnTo>
                <a:lnTo>
                  <a:pt x="30" y="218"/>
                </a:lnTo>
                <a:lnTo>
                  <a:pt x="23" y="206"/>
                </a:lnTo>
                <a:lnTo>
                  <a:pt x="21" y="198"/>
                </a:lnTo>
                <a:lnTo>
                  <a:pt x="12" y="193"/>
                </a:lnTo>
                <a:lnTo>
                  <a:pt x="5" y="186"/>
                </a:lnTo>
                <a:lnTo>
                  <a:pt x="10" y="181"/>
                </a:lnTo>
                <a:lnTo>
                  <a:pt x="12" y="170"/>
                </a:lnTo>
                <a:lnTo>
                  <a:pt x="21" y="161"/>
                </a:lnTo>
                <a:lnTo>
                  <a:pt x="28" y="153"/>
                </a:lnTo>
                <a:lnTo>
                  <a:pt x="35" y="151"/>
                </a:lnTo>
                <a:lnTo>
                  <a:pt x="43" y="146"/>
                </a:lnTo>
                <a:lnTo>
                  <a:pt x="50" y="141"/>
                </a:lnTo>
                <a:lnTo>
                  <a:pt x="53" y="131"/>
                </a:lnTo>
                <a:lnTo>
                  <a:pt x="50" y="121"/>
                </a:lnTo>
                <a:lnTo>
                  <a:pt x="48" y="108"/>
                </a:lnTo>
                <a:lnTo>
                  <a:pt x="55" y="105"/>
                </a:lnTo>
                <a:lnTo>
                  <a:pt x="57" y="92"/>
                </a:lnTo>
                <a:lnTo>
                  <a:pt x="68" y="88"/>
                </a:lnTo>
                <a:lnTo>
                  <a:pt x="73" y="83"/>
                </a:lnTo>
                <a:lnTo>
                  <a:pt x="80" y="73"/>
                </a:lnTo>
                <a:lnTo>
                  <a:pt x="83" y="65"/>
                </a:lnTo>
                <a:lnTo>
                  <a:pt x="88" y="55"/>
                </a:lnTo>
                <a:lnTo>
                  <a:pt x="88" y="45"/>
                </a:lnTo>
                <a:lnTo>
                  <a:pt x="103" y="18"/>
                </a:lnTo>
                <a:lnTo>
                  <a:pt x="103" y="6"/>
                </a:lnTo>
                <a:lnTo>
                  <a:pt x="103" y="0"/>
                </a:lnTo>
                <a:lnTo>
                  <a:pt x="103" y="1"/>
                </a:lnTo>
                <a:lnTo>
                  <a:pt x="108" y="6"/>
                </a:lnTo>
                <a:lnTo>
                  <a:pt x="115" y="13"/>
                </a:lnTo>
                <a:lnTo>
                  <a:pt x="125" y="5"/>
                </a:lnTo>
                <a:lnTo>
                  <a:pt x="135" y="10"/>
                </a:lnTo>
                <a:lnTo>
                  <a:pt x="143" y="6"/>
                </a:lnTo>
                <a:lnTo>
                  <a:pt x="148" y="1"/>
                </a:lnTo>
                <a:lnTo>
                  <a:pt x="159" y="0"/>
                </a:lnTo>
                <a:lnTo>
                  <a:pt x="168" y="0"/>
                </a:lnTo>
                <a:lnTo>
                  <a:pt x="175" y="1"/>
                </a:lnTo>
                <a:lnTo>
                  <a:pt x="185" y="5"/>
                </a:lnTo>
                <a:lnTo>
                  <a:pt x="197" y="10"/>
                </a:lnTo>
                <a:lnTo>
                  <a:pt x="205" y="15"/>
                </a:lnTo>
                <a:lnTo>
                  <a:pt x="210" y="25"/>
                </a:lnTo>
                <a:lnTo>
                  <a:pt x="217" y="30"/>
                </a:lnTo>
                <a:lnTo>
                  <a:pt x="228" y="35"/>
                </a:lnTo>
                <a:lnTo>
                  <a:pt x="237" y="43"/>
                </a:lnTo>
                <a:lnTo>
                  <a:pt x="245" y="48"/>
                </a:lnTo>
                <a:lnTo>
                  <a:pt x="250" y="53"/>
                </a:lnTo>
                <a:lnTo>
                  <a:pt x="257" y="55"/>
                </a:lnTo>
                <a:lnTo>
                  <a:pt x="268" y="66"/>
                </a:lnTo>
                <a:lnTo>
                  <a:pt x="270" y="75"/>
                </a:lnTo>
                <a:lnTo>
                  <a:pt x="284" y="81"/>
                </a:lnTo>
                <a:lnTo>
                  <a:pt x="294" y="85"/>
                </a:lnTo>
                <a:lnTo>
                  <a:pt x="297" y="106"/>
                </a:lnTo>
                <a:lnTo>
                  <a:pt x="307" y="113"/>
                </a:lnTo>
                <a:lnTo>
                  <a:pt x="310" y="123"/>
                </a:lnTo>
                <a:lnTo>
                  <a:pt x="314" y="133"/>
                </a:lnTo>
                <a:lnTo>
                  <a:pt x="324" y="137"/>
                </a:lnTo>
                <a:lnTo>
                  <a:pt x="324" y="146"/>
                </a:lnTo>
                <a:lnTo>
                  <a:pt x="335" y="157"/>
                </a:lnTo>
                <a:lnTo>
                  <a:pt x="597" y="153"/>
                </a:lnTo>
                <a:lnTo>
                  <a:pt x="597" y="231"/>
                </a:lnTo>
                <a:lnTo>
                  <a:pt x="681" y="231"/>
                </a:lnTo>
                <a:lnTo>
                  <a:pt x="681" y="311"/>
                </a:lnTo>
                <a:lnTo>
                  <a:pt x="724" y="311"/>
                </a:lnTo>
                <a:lnTo>
                  <a:pt x="1041" y="311"/>
                </a:lnTo>
                <a:lnTo>
                  <a:pt x="1041" y="321"/>
                </a:lnTo>
                <a:lnTo>
                  <a:pt x="1043" y="328"/>
                </a:lnTo>
                <a:lnTo>
                  <a:pt x="1061" y="370"/>
                </a:lnTo>
                <a:lnTo>
                  <a:pt x="1066" y="375"/>
                </a:lnTo>
                <a:lnTo>
                  <a:pt x="1075" y="381"/>
                </a:lnTo>
                <a:lnTo>
                  <a:pt x="1083" y="390"/>
                </a:lnTo>
                <a:lnTo>
                  <a:pt x="1088" y="403"/>
                </a:lnTo>
                <a:lnTo>
                  <a:pt x="1095" y="404"/>
                </a:lnTo>
                <a:lnTo>
                  <a:pt x="1106" y="406"/>
                </a:lnTo>
                <a:lnTo>
                  <a:pt x="1108" y="509"/>
                </a:lnTo>
                <a:lnTo>
                  <a:pt x="1115" y="789"/>
                </a:lnTo>
                <a:lnTo>
                  <a:pt x="1117" y="861"/>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3" name="Freeform 212"/>
          <p:cNvSpPr>
            <a:spLocks/>
          </p:cNvSpPr>
          <p:nvPr/>
        </p:nvSpPr>
        <p:spPr bwMode="auto">
          <a:xfrm>
            <a:off x="2684600" y="2440106"/>
            <a:ext cx="393920" cy="709590"/>
          </a:xfrm>
          <a:custGeom>
            <a:avLst/>
            <a:gdLst/>
            <a:ahLst/>
            <a:cxnLst>
              <a:cxn ang="0">
                <a:pos x="6" y="148"/>
              </a:cxn>
              <a:cxn ang="0">
                <a:pos x="15" y="128"/>
              </a:cxn>
              <a:cxn ang="0">
                <a:pos x="26" y="112"/>
              </a:cxn>
              <a:cxn ang="0">
                <a:pos x="37" y="92"/>
              </a:cxn>
              <a:cxn ang="0">
                <a:pos x="47" y="73"/>
              </a:cxn>
              <a:cxn ang="0">
                <a:pos x="60" y="57"/>
              </a:cxn>
              <a:cxn ang="0">
                <a:pos x="70" y="33"/>
              </a:cxn>
              <a:cxn ang="0">
                <a:pos x="68" y="1"/>
              </a:cxn>
              <a:cxn ang="0">
                <a:pos x="88" y="8"/>
              </a:cxn>
              <a:cxn ang="0">
                <a:pos x="108" y="0"/>
              </a:cxn>
              <a:cxn ang="0">
                <a:pos x="129" y="8"/>
              </a:cxn>
              <a:cxn ang="0">
                <a:pos x="121" y="28"/>
              </a:cxn>
              <a:cxn ang="0">
                <a:pos x="119" y="46"/>
              </a:cxn>
              <a:cxn ang="0">
                <a:pos x="130" y="58"/>
              </a:cxn>
              <a:cxn ang="0">
                <a:pos x="159" y="83"/>
              </a:cxn>
              <a:cxn ang="0">
                <a:pos x="170" y="97"/>
              </a:cxn>
              <a:cxn ang="0">
                <a:pos x="165" y="115"/>
              </a:cxn>
              <a:cxn ang="0">
                <a:pos x="137" y="118"/>
              </a:cxn>
              <a:cxn ang="0">
                <a:pos x="119" y="106"/>
              </a:cxn>
              <a:cxn ang="0">
                <a:pos x="97" y="118"/>
              </a:cxn>
              <a:cxn ang="0">
                <a:pos x="74" y="140"/>
              </a:cxn>
              <a:cxn ang="0">
                <a:pos x="68" y="155"/>
              </a:cxn>
              <a:cxn ang="0">
                <a:pos x="75" y="170"/>
              </a:cxn>
              <a:cxn ang="0">
                <a:pos x="97" y="183"/>
              </a:cxn>
              <a:cxn ang="0">
                <a:pos x="112" y="203"/>
              </a:cxn>
              <a:cxn ang="0">
                <a:pos x="119" y="223"/>
              </a:cxn>
              <a:cxn ang="0">
                <a:pos x="129" y="238"/>
              </a:cxn>
              <a:cxn ang="0">
                <a:pos x="132" y="263"/>
              </a:cxn>
              <a:cxn ang="0">
                <a:pos x="129" y="291"/>
              </a:cxn>
              <a:cxn ang="0">
                <a:pos x="137" y="310"/>
              </a:cxn>
              <a:cxn ang="0">
                <a:pos x="141" y="326"/>
              </a:cxn>
              <a:cxn ang="0">
                <a:pos x="159" y="326"/>
              </a:cxn>
              <a:cxn ang="0">
                <a:pos x="159" y="305"/>
              </a:cxn>
              <a:cxn ang="0">
                <a:pos x="172" y="288"/>
              </a:cxn>
              <a:cxn ang="0">
                <a:pos x="192" y="310"/>
              </a:cxn>
              <a:cxn ang="0">
                <a:pos x="207" y="330"/>
              </a:cxn>
              <a:cxn ang="0">
                <a:pos x="232" y="340"/>
              </a:cxn>
              <a:cxn ang="0">
                <a:pos x="252" y="375"/>
              </a:cxn>
              <a:cxn ang="0">
                <a:pos x="266" y="400"/>
              </a:cxn>
              <a:cxn ang="0">
                <a:pos x="263" y="426"/>
              </a:cxn>
              <a:cxn ang="0">
                <a:pos x="251" y="440"/>
              </a:cxn>
              <a:cxn ang="0">
                <a:pos x="244" y="465"/>
              </a:cxn>
              <a:cxn ang="0">
                <a:pos x="221" y="455"/>
              </a:cxn>
              <a:cxn ang="0">
                <a:pos x="205" y="442"/>
              </a:cxn>
              <a:cxn ang="0">
                <a:pos x="205" y="417"/>
              </a:cxn>
              <a:cxn ang="0">
                <a:pos x="190" y="393"/>
              </a:cxn>
              <a:cxn ang="0">
                <a:pos x="172" y="385"/>
              </a:cxn>
              <a:cxn ang="0">
                <a:pos x="156" y="398"/>
              </a:cxn>
              <a:cxn ang="0">
                <a:pos x="134" y="398"/>
              </a:cxn>
              <a:cxn ang="0">
                <a:pos x="141" y="378"/>
              </a:cxn>
              <a:cxn ang="0">
                <a:pos x="119" y="366"/>
              </a:cxn>
              <a:cxn ang="0">
                <a:pos x="103" y="345"/>
              </a:cxn>
              <a:cxn ang="0">
                <a:pos x="103" y="317"/>
              </a:cxn>
              <a:cxn ang="0">
                <a:pos x="101" y="297"/>
              </a:cxn>
              <a:cxn ang="0">
                <a:pos x="107" y="263"/>
              </a:cxn>
              <a:cxn ang="0">
                <a:pos x="103" y="238"/>
              </a:cxn>
              <a:cxn ang="0">
                <a:pos x="88" y="228"/>
              </a:cxn>
              <a:cxn ang="0">
                <a:pos x="67" y="228"/>
              </a:cxn>
              <a:cxn ang="0">
                <a:pos x="52" y="223"/>
              </a:cxn>
              <a:cxn ang="0">
                <a:pos x="43" y="208"/>
              </a:cxn>
              <a:cxn ang="0">
                <a:pos x="21" y="193"/>
              </a:cxn>
              <a:cxn ang="0">
                <a:pos x="5" y="178"/>
              </a:cxn>
              <a:cxn ang="0">
                <a:pos x="1" y="160"/>
              </a:cxn>
            </a:cxnLst>
            <a:rect l="0" t="0" r="r" b="b"/>
            <a:pathLst>
              <a:path w="267" h="466">
                <a:moveTo>
                  <a:pt x="3" y="155"/>
                </a:moveTo>
                <a:lnTo>
                  <a:pt x="6" y="148"/>
                </a:lnTo>
                <a:lnTo>
                  <a:pt x="12" y="135"/>
                </a:lnTo>
                <a:lnTo>
                  <a:pt x="15" y="128"/>
                </a:lnTo>
                <a:lnTo>
                  <a:pt x="21" y="125"/>
                </a:lnTo>
                <a:lnTo>
                  <a:pt x="26" y="112"/>
                </a:lnTo>
                <a:lnTo>
                  <a:pt x="30" y="100"/>
                </a:lnTo>
                <a:lnTo>
                  <a:pt x="37" y="92"/>
                </a:lnTo>
                <a:lnTo>
                  <a:pt x="43" y="83"/>
                </a:lnTo>
                <a:lnTo>
                  <a:pt x="47" y="73"/>
                </a:lnTo>
                <a:lnTo>
                  <a:pt x="53" y="66"/>
                </a:lnTo>
                <a:lnTo>
                  <a:pt x="60" y="57"/>
                </a:lnTo>
                <a:lnTo>
                  <a:pt x="67" y="48"/>
                </a:lnTo>
                <a:lnTo>
                  <a:pt x="70" y="33"/>
                </a:lnTo>
                <a:lnTo>
                  <a:pt x="70" y="13"/>
                </a:lnTo>
                <a:lnTo>
                  <a:pt x="68" y="1"/>
                </a:lnTo>
                <a:lnTo>
                  <a:pt x="75" y="8"/>
                </a:lnTo>
                <a:lnTo>
                  <a:pt x="88" y="8"/>
                </a:lnTo>
                <a:lnTo>
                  <a:pt x="101" y="5"/>
                </a:lnTo>
                <a:lnTo>
                  <a:pt x="108" y="0"/>
                </a:lnTo>
                <a:lnTo>
                  <a:pt x="121" y="1"/>
                </a:lnTo>
                <a:lnTo>
                  <a:pt x="129" y="8"/>
                </a:lnTo>
                <a:lnTo>
                  <a:pt x="123" y="18"/>
                </a:lnTo>
                <a:lnTo>
                  <a:pt x="121" y="28"/>
                </a:lnTo>
                <a:lnTo>
                  <a:pt x="123" y="37"/>
                </a:lnTo>
                <a:lnTo>
                  <a:pt x="119" y="46"/>
                </a:lnTo>
                <a:lnTo>
                  <a:pt x="121" y="57"/>
                </a:lnTo>
                <a:lnTo>
                  <a:pt x="130" y="58"/>
                </a:lnTo>
                <a:lnTo>
                  <a:pt x="142" y="66"/>
                </a:lnTo>
                <a:lnTo>
                  <a:pt x="159" y="83"/>
                </a:lnTo>
                <a:lnTo>
                  <a:pt x="167" y="88"/>
                </a:lnTo>
                <a:lnTo>
                  <a:pt x="170" y="97"/>
                </a:lnTo>
                <a:lnTo>
                  <a:pt x="170" y="106"/>
                </a:lnTo>
                <a:lnTo>
                  <a:pt x="165" y="115"/>
                </a:lnTo>
                <a:lnTo>
                  <a:pt x="156" y="118"/>
                </a:lnTo>
                <a:lnTo>
                  <a:pt x="137" y="118"/>
                </a:lnTo>
                <a:lnTo>
                  <a:pt x="129" y="112"/>
                </a:lnTo>
                <a:lnTo>
                  <a:pt x="119" y="106"/>
                </a:lnTo>
                <a:lnTo>
                  <a:pt x="103" y="106"/>
                </a:lnTo>
                <a:lnTo>
                  <a:pt x="97" y="118"/>
                </a:lnTo>
                <a:lnTo>
                  <a:pt x="90" y="132"/>
                </a:lnTo>
                <a:lnTo>
                  <a:pt x="74" y="140"/>
                </a:lnTo>
                <a:lnTo>
                  <a:pt x="74" y="150"/>
                </a:lnTo>
                <a:lnTo>
                  <a:pt x="68" y="155"/>
                </a:lnTo>
                <a:lnTo>
                  <a:pt x="60" y="173"/>
                </a:lnTo>
                <a:lnTo>
                  <a:pt x="75" y="170"/>
                </a:lnTo>
                <a:lnTo>
                  <a:pt x="85" y="173"/>
                </a:lnTo>
                <a:lnTo>
                  <a:pt x="97" y="183"/>
                </a:lnTo>
                <a:lnTo>
                  <a:pt x="103" y="193"/>
                </a:lnTo>
                <a:lnTo>
                  <a:pt x="112" y="203"/>
                </a:lnTo>
                <a:lnTo>
                  <a:pt x="117" y="210"/>
                </a:lnTo>
                <a:lnTo>
                  <a:pt x="119" y="223"/>
                </a:lnTo>
                <a:lnTo>
                  <a:pt x="121" y="233"/>
                </a:lnTo>
                <a:lnTo>
                  <a:pt x="129" y="238"/>
                </a:lnTo>
                <a:lnTo>
                  <a:pt x="129" y="253"/>
                </a:lnTo>
                <a:lnTo>
                  <a:pt x="132" y="263"/>
                </a:lnTo>
                <a:lnTo>
                  <a:pt x="123" y="285"/>
                </a:lnTo>
                <a:lnTo>
                  <a:pt x="129" y="291"/>
                </a:lnTo>
                <a:lnTo>
                  <a:pt x="132" y="300"/>
                </a:lnTo>
                <a:lnTo>
                  <a:pt x="137" y="310"/>
                </a:lnTo>
                <a:lnTo>
                  <a:pt x="141" y="317"/>
                </a:lnTo>
                <a:lnTo>
                  <a:pt x="141" y="326"/>
                </a:lnTo>
                <a:lnTo>
                  <a:pt x="150" y="326"/>
                </a:lnTo>
                <a:lnTo>
                  <a:pt x="159" y="326"/>
                </a:lnTo>
                <a:lnTo>
                  <a:pt x="159" y="311"/>
                </a:lnTo>
                <a:lnTo>
                  <a:pt x="159" y="305"/>
                </a:lnTo>
                <a:lnTo>
                  <a:pt x="159" y="288"/>
                </a:lnTo>
                <a:lnTo>
                  <a:pt x="172" y="288"/>
                </a:lnTo>
                <a:lnTo>
                  <a:pt x="179" y="295"/>
                </a:lnTo>
                <a:lnTo>
                  <a:pt x="192" y="310"/>
                </a:lnTo>
                <a:lnTo>
                  <a:pt x="199" y="325"/>
                </a:lnTo>
                <a:lnTo>
                  <a:pt x="207" y="330"/>
                </a:lnTo>
                <a:lnTo>
                  <a:pt x="212" y="335"/>
                </a:lnTo>
                <a:lnTo>
                  <a:pt x="232" y="340"/>
                </a:lnTo>
                <a:lnTo>
                  <a:pt x="251" y="346"/>
                </a:lnTo>
                <a:lnTo>
                  <a:pt x="252" y="375"/>
                </a:lnTo>
                <a:lnTo>
                  <a:pt x="263" y="393"/>
                </a:lnTo>
                <a:lnTo>
                  <a:pt x="266" y="400"/>
                </a:lnTo>
                <a:lnTo>
                  <a:pt x="266" y="417"/>
                </a:lnTo>
                <a:lnTo>
                  <a:pt x="263" y="426"/>
                </a:lnTo>
                <a:lnTo>
                  <a:pt x="258" y="433"/>
                </a:lnTo>
                <a:lnTo>
                  <a:pt x="251" y="440"/>
                </a:lnTo>
                <a:lnTo>
                  <a:pt x="249" y="455"/>
                </a:lnTo>
                <a:lnTo>
                  <a:pt x="244" y="465"/>
                </a:lnTo>
                <a:lnTo>
                  <a:pt x="236" y="458"/>
                </a:lnTo>
                <a:lnTo>
                  <a:pt x="221" y="455"/>
                </a:lnTo>
                <a:lnTo>
                  <a:pt x="211" y="455"/>
                </a:lnTo>
                <a:lnTo>
                  <a:pt x="205" y="442"/>
                </a:lnTo>
                <a:lnTo>
                  <a:pt x="203" y="431"/>
                </a:lnTo>
                <a:lnTo>
                  <a:pt x="205" y="417"/>
                </a:lnTo>
                <a:lnTo>
                  <a:pt x="197" y="400"/>
                </a:lnTo>
                <a:lnTo>
                  <a:pt x="190" y="393"/>
                </a:lnTo>
                <a:lnTo>
                  <a:pt x="183" y="385"/>
                </a:lnTo>
                <a:lnTo>
                  <a:pt x="172" y="385"/>
                </a:lnTo>
                <a:lnTo>
                  <a:pt x="161" y="390"/>
                </a:lnTo>
                <a:lnTo>
                  <a:pt x="156" y="398"/>
                </a:lnTo>
                <a:lnTo>
                  <a:pt x="141" y="406"/>
                </a:lnTo>
                <a:lnTo>
                  <a:pt x="134" y="398"/>
                </a:lnTo>
                <a:lnTo>
                  <a:pt x="137" y="386"/>
                </a:lnTo>
                <a:lnTo>
                  <a:pt x="141" y="378"/>
                </a:lnTo>
                <a:lnTo>
                  <a:pt x="132" y="370"/>
                </a:lnTo>
                <a:lnTo>
                  <a:pt x="119" y="366"/>
                </a:lnTo>
                <a:lnTo>
                  <a:pt x="112" y="360"/>
                </a:lnTo>
                <a:lnTo>
                  <a:pt x="103" y="345"/>
                </a:lnTo>
                <a:lnTo>
                  <a:pt x="108" y="331"/>
                </a:lnTo>
                <a:lnTo>
                  <a:pt x="103" y="317"/>
                </a:lnTo>
                <a:lnTo>
                  <a:pt x="95" y="310"/>
                </a:lnTo>
                <a:lnTo>
                  <a:pt x="101" y="297"/>
                </a:lnTo>
                <a:lnTo>
                  <a:pt x="107" y="275"/>
                </a:lnTo>
                <a:lnTo>
                  <a:pt x="107" y="263"/>
                </a:lnTo>
                <a:lnTo>
                  <a:pt x="103" y="251"/>
                </a:lnTo>
                <a:lnTo>
                  <a:pt x="103" y="238"/>
                </a:lnTo>
                <a:lnTo>
                  <a:pt x="97" y="230"/>
                </a:lnTo>
                <a:lnTo>
                  <a:pt x="88" y="228"/>
                </a:lnTo>
                <a:lnTo>
                  <a:pt x="77" y="226"/>
                </a:lnTo>
                <a:lnTo>
                  <a:pt x="67" y="228"/>
                </a:lnTo>
                <a:lnTo>
                  <a:pt x="53" y="233"/>
                </a:lnTo>
                <a:lnTo>
                  <a:pt x="52" y="223"/>
                </a:lnTo>
                <a:lnTo>
                  <a:pt x="48" y="213"/>
                </a:lnTo>
                <a:lnTo>
                  <a:pt x="43" y="208"/>
                </a:lnTo>
                <a:lnTo>
                  <a:pt x="37" y="198"/>
                </a:lnTo>
                <a:lnTo>
                  <a:pt x="21" y="193"/>
                </a:lnTo>
                <a:lnTo>
                  <a:pt x="15" y="188"/>
                </a:lnTo>
                <a:lnTo>
                  <a:pt x="5" y="178"/>
                </a:lnTo>
                <a:lnTo>
                  <a:pt x="0" y="170"/>
                </a:lnTo>
                <a:lnTo>
                  <a:pt x="1" y="160"/>
                </a:lnTo>
                <a:lnTo>
                  <a:pt x="3" y="155"/>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4" name="Freeform 213"/>
          <p:cNvSpPr>
            <a:spLocks/>
          </p:cNvSpPr>
          <p:nvPr/>
        </p:nvSpPr>
        <p:spPr bwMode="auto">
          <a:xfrm>
            <a:off x="2905904" y="2639584"/>
            <a:ext cx="172618" cy="301501"/>
          </a:xfrm>
          <a:custGeom>
            <a:avLst/>
            <a:gdLst/>
            <a:ahLst/>
            <a:cxnLst>
              <a:cxn ang="0">
                <a:pos x="40" y="78"/>
              </a:cxn>
              <a:cxn ang="0">
                <a:pos x="42" y="87"/>
              </a:cxn>
              <a:cxn ang="0">
                <a:pos x="45" y="97"/>
              </a:cxn>
              <a:cxn ang="0">
                <a:pos x="49" y="105"/>
              </a:cxn>
              <a:cxn ang="0">
                <a:pos x="58" y="117"/>
              </a:cxn>
              <a:cxn ang="0">
                <a:pos x="60" y="128"/>
              </a:cxn>
              <a:cxn ang="0">
                <a:pos x="69" y="132"/>
              </a:cxn>
              <a:cxn ang="0">
                <a:pos x="79" y="140"/>
              </a:cxn>
              <a:cxn ang="0">
                <a:pos x="86" y="147"/>
              </a:cxn>
              <a:cxn ang="0">
                <a:pos x="102" y="167"/>
              </a:cxn>
              <a:cxn ang="0">
                <a:pos x="111" y="182"/>
              </a:cxn>
              <a:cxn ang="0">
                <a:pos x="116" y="187"/>
              </a:cxn>
              <a:cxn ang="0">
                <a:pos x="113" y="197"/>
              </a:cxn>
              <a:cxn ang="0">
                <a:pos x="104" y="194"/>
              </a:cxn>
              <a:cxn ang="0">
                <a:pos x="99" y="187"/>
              </a:cxn>
              <a:cxn ang="0">
                <a:pos x="97" y="180"/>
              </a:cxn>
              <a:cxn ang="0">
                <a:pos x="89" y="170"/>
              </a:cxn>
              <a:cxn ang="0">
                <a:pos x="82" y="160"/>
              </a:cxn>
              <a:cxn ang="0">
                <a:pos x="74" y="154"/>
              </a:cxn>
              <a:cxn ang="0">
                <a:pos x="60" y="148"/>
              </a:cxn>
              <a:cxn ang="0">
                <a:pos x="47" y="130"/>
              </a:cxn>
              <a:cxn ang="0">
                <a:pos x="37" y="132"/>
              </a:cxn>
              <a:cxn ang="0">
                <a:pos x="27" y="132"/>
              </a:cxn>
              <a:cxn ang="0">
                <a:pos x="17" y="128"/>
              </a:cxn>
              <a:cxn ang="0">
                <a:pos x="13" y="115"/>
              </a:cxn>
              <a:cxn ang="0">
                <a:pos x="13" y="102"/>
              </a:cxn>
              <a:cxn ang="0">
                <a:pos x="10" y="95"/>
              </a:cxn>
              <a:cxn ang="0">
                <a:pos x="5" y="85"/>
              </a:cxn>
              <a:cxn ang="0">
                <a:pos x="1" y="77"/>
              </a:cxn>
              <a:cxn ang="0">
                <a:pos x="0" y="62"/>
              </a:cxn>
              <a:cxn ang="0">
                <a:pos x="1" y="50"/>
              </a:cxn>
              <a:cxn ang="0">
                <a:pos x="5" y="38"/>
              </a:cxn>
              <a:cxn ang="0">
                <a:pos x="5" y="28"/>
              </a:cxn>
              <a:cxn ang="0">
                <a:pos x="8" y="18"/>
              </a:cxn>
              <a:cxn ang="0">
                <a:pos x="27" y="12"/>
              </a:cxn>
              <a:cxn ang="0">
                <a:pos x="32" y="18"/>
              </a:cxn>
              <a:cxn ang="0">
                <a:pos x="42" y="18"/>
              </a:cxn>
              <a:cxn ang="0">
                <a:pos x="45" y="8"/>
              </a:cxn>
              <a:cxn ang="0">
                <a:pos x="52" y="0"/>
              </a:cxn>
              <a:cxn ang="0">
                <a:pos x="82" y="15"/>
              </a:cxn>
              <a:cxn ang="0">
                <a:pos x="99" y="32"/>
              </a:cxn>
              <a:cxn ang="0">
                <a:pos x="94" y="45"/>
              </a:cxn>
              <a:cxn ang="0">
                <a:pos x="86" y="41"/>
              </a:cxn>
              <a:cxn ang="0">
                <a:pos x="74" y="36"/>
              </a:cxn>
              <a:cxn ang="0">
                <a:pos x="62" y="32"/>
              </a:cxn>
              <a:cxn ang="0">
                <a:pos x="56" y="38"/>
              </a:cxn>
              <a:cxn ang="0">
                <a:pos x="58" y="50"/>
              </a:cxn>
              <a:cxn ang="0">
                <a:pos x="65" y="56"/>
              </a:cxn>
              <a:cxn ang="0">
                <a:pos x="58" y="65"/>
              </a:cxn>
              <a:cxn ang="0">
                <a:pos x="52" y="70"/>
              </a:cxn>
              <a:cxn ang="0">
                <a:pos x="42" y="73"/>
              </a:cxn>
              <a:cxn ang="0">
                <a:pos x="40" y="78"/>
              </a:cxn>
            </a:cxnLst>
            <a:rect l="0" t="0" r="r" b="b"/>
            <a:pathLst>
              <a:path w="117" h="198">
                <a:moveTo>
                  <a:pt x="40" y="78"/>
                </a:moveTo>
                <a:lnTo>
                  <a:pt x="42" y="87"/>
                </a:lnTo>
                <a:lnTo>
                  <a:pt x="45" y="97"/>
                </a:lnTo>
                <a:lnTo>
                  <a:pt x="49" y="105"/>
                </a:lnTo>
                <a:lnTo>
                  <a:pt x="58" y="117"/>
                </a:lnTo>
                <a:lnTo>
                  <a:pt x="60" y="128"/>
                </a:lnTo>
                <a:lnTo>
                  <a:pt x="69" y="132"/>
                </a:lnTo>
                <a:lnTo>
                  <a:pt x="79" y="140"/>
                </a:lnTo>
                <a:lnTo>
                  <a:pt x="86" y="147"/>
                </a:lnTo>
                <a:lnTo>
                  <a:pt x="102" y="167"/>
                </a:lnTo>
                <a:lnTo>
                  <a:pt x="111" y="182"/>
                </a:lnTo>
                <a:lnTo>
                  <a:pt x="116" y="187"/>
                </a:lnTo>
                <a:lnTo>
                  <a:pt x="113" y="197"/>
                </a:lnTo>
                <a:lnTo>
                  <a:pt x="104" y="194"/>
                </a:lnTo>
                <a:lnTo>
                  <a:pt x="99" y="187"/>
                </a:lnTo>
                <a:lnTo>
                  <a:pt x="97" y="180"/>
                </a:lnTo>
                <a:lnTo>
                  <a:pt x="89" y="170"/>
                </a:lnTo>
                <a:lnTo>
                  <a:pt x="82" y="160"/>
                </a:lnTo>
                <a:lnTo>
                  <a:pt x="74" y="154"/>
                </a:lnTo>
                <a:lnTo>
                  <a:pt x="60" y="148"/>
                </a:lnTo>
                <a:lnTo>
                  <a:pt x="47" y="130"/>
                </a:lnTo>
                <a:lnTo>
                  <a:pt x="37" y="132"/>
                </a:lnTo>
                <a:lnTo>
                  <a:pt x="27" y="132"/>
                </a:lnTo>
                <a:lnTo>
                  <a:pt x="17" y="128"/>
                </a:lnTo>
                <a:lnTo>
                  <a:pt x="13" y="115"/>
                </a:lnTo>
                <a:lnTo>
                  <a:pt x="13" y="102"/>
                </a:lnTo>
                <a:lnTo>
                  <a:pt x="10" y="95"/>
                </a:lnTo>
                <a:lnTo>
                  <a:pt x="5" y="85"/>
                </a:lnTo>
                <a:lnTo>
                  <a:pt x="1" y="77"/>
                </a:lnTo>
                <a:lnTo>
                  <a:pt x="0" y="62"/>
                </a:lnTo>
                <a:lnTo>
                  <a:pt x="1" y="50"/>
                </a:lnTo>
                <a:lnTo>
                  <a:pt x="5" y="38"/>
                </a:lnTo>
                <a:lnTo>
                  <a:pt x="5" y="28"/>
                </a:lnTo>
                <a:lnTo>
                  <a:pt x="8" y="18"/>
                </a:lnTo>
                <a:lnTo>
                  <a:pt x="27" y="12"/>
                </a:lnTo>
                <a:lnTo>
                  <a:pt x="32" y="18"/>
                </a:lnTo>
                <a:lnTo>
                  <a:pt x="42" y="18"/>
                </a:lnTo>
                <a:lnTo>
                  <a:pt x="45" y="8"/>
                </a:lnTo>
                <a:lnTo>
                  <a:pt x="52" y="0"/>
                </a:lnTo>
                <a:lnTo>
                  <a:pt x="82" y="15"/>
                </a:lnTo>
                <a:lnTo>
                  <a:pt x="99" y="32"/>
                </a:lnTo>
                <a:lnTo>
                  <a:pt x="94" y="45"/>
                </a:lnTo>
                <a:lnTo>
                  <a:pt x="86" y="41"/>
                </a:lnTo>
                <a:lnTo>
                  <a:pt x="74" y="36"/>
                </a:lnTo>
                <a:lnTo>
                  <a:pt x="62" y="32"/>
                </a:lnTo>
                <a:lnTo>
                  <a:pt x="56" y="38"/>
                </a:lnTo>
                <a:lnTo>
                  <a:pt x="58" y="50"/>
                </a:lnTo>
                <a:lnTo>
                  <a:pt x="65" y="56"/>
                </a:lnTo>
                <a:lnTo>
                  <a:pt x="58" y="65"/>
                </a:lnTo>
                <a:lnTo>
                  <a:pt x="52" y="70"/>
                </a:lnTo>
                <a:lnTo>
                  <a:pt x="42" y="73"/>
                </a:lnTo>
                <a:lnTo>
                  <a:pt x="40" y="78"/>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5" name="Freeform 214"/>
          <p:cNvSpPr>
            <a:spLocks/>
          </p:cNvSpPr>
          <p:nvPr/>
        </p:nvSpPr>
        <p:spPr bwMode="auto">
          <a:xfrm>
            <a:off x="874335" y="2819267"/>
            <a:ext cx="1945995" cy="814660"/>
          </a:xfrm>
          <a:custGeom>
            <a:avLst/>
            <a:gdLst/>
            <a:ahLst/>
            <a:cxnLst>
              <a:cxn ang="0">
                <a:pos x="307" y="507"/>
              </a:cxn>
              <a:cxn ang="0">
                <a:pos x="157" y="437"/>
              </a:cxn>
              <a:cxn ang="0">
                <a:pos x="150" y="400"/>
              </a:cxn>
              <a:cxn ang="0">
                <a:pos x="126" y="347"/>
              </a:cxn>
              <a:cxn ang="0">
                <a:pos x="130" y="313"/>
              </a:cxn>
              <a:cxn ang="0">
                <a:pos x="113" y="288"/>
              </a:cxn>
              <a:cxn ang="0">
                <a:pos x="93" y="270"/>
              </a:cxn>
              <a:cxn ang="0">
                <a:pos x="39" y="224"/>
              </a:cxn>
              <a:cxn ang="0">
                <a:pos x="21" y="186"/>
              </a:cxn>
              <a:cxn ang="0">
                <a:pos x="245" y="192"/>
              </a:cxn>
              <a:cxn ang="0">
                <a:pos x="951" y="224"/>
              </a:cxn>
              <a:cxn ang="0">
                <a:pos x="1101" y="140"/>
              </a:cxn>
              <a:cxn ang="0">
                <a:pos x="1124" y="59"/>
              </a:cxn>
              <a:cxn ang="0">
                <a:pos x="1159" y="97"/>
              </a:cxn>
              <a:cxn ang="0">
                <a:pos x="1143" y="125"/>
              </a:cxn>
              <a:cxn ang="0">
                <a:pos x="1178" y="110"/>
              </a:cxn>
              <a:cxn ang="0">
                <a:pos x="1184" y="80"/>
              </a:cxn>
              <a:cxn ang="0">
                <a:pos x="1144" y="59"/>
              </a:cxn>
              <a:cxn ang="0">
                <a:pos x="1178" y="6"/>
              </a:cxn>
              <a:cxn ang="0">
                <a:pos x="1233" y="0"/>
              </a:cxn>
              <a:cxn ang="0">
                <a:pos x="1204" y="43"/>
              </a:cxn>
              <a:cxn ang="0">
                <a:pos x="1224" y="72"/>
              </a:cxn>
              <a:cxn ang="0">
                <a:pos x="1248" y="106"/>
              </a:cxn>
              <a:cxn ang="0">
                <a:pos x="1261" y="140"/>
              </a:cxn>
              <a:cxn ang="0">
                <a:pos x="1275" y="166"/>
              </a:cxn>
              <a:cxn ang="0">
                <a:pos x="1290" y="182"/>
              </a:cxn>
              <a:cxn ang="0">
                <a:pos x="1304" y="215"/>
              </a:cxn>
              <a:cxn ang="0">
                <a:pos x="1306" y="226"/>
              </a:cxn>
              <a:cxn ang="0">
                <a:pos x="1273" y="262"/>
              </a:cxn>
              <a:cxn ang="0">
                <a:pos x="1230" y="293"/>
              </a:cxn>
              <a:cxn ang="0">
                <a:pos x="1226" y="333"/>
              </a:cxn>
              <a:cxn ang="0">
                <a:pos x="1206" y="377"/>
              </a:cxn>
              <a:cxn ang="0">
                <a:pos x="1178" y="387"/>
              </a:cxn>
              <a:cxn ang="0">
                <a:pos x="1190" y="353"/>
              </a:cxn>
              <a:cxn ang="0">
                <a:pos x="1201" y="306"/>
              </a:cxn>
              <a:cxn ang="0">
                <a:pos x="1198" y="273"/>
              </a:cxn>
              <a:cxn ang="0">
                <a:pos x="1181" y="267"/>
              </a:cxn>
              <a:cxn ang="0">
                <a:pos x="1166" y="310"/>
              </a:cxn>
              <a:cxn ang="0">
                <a:pos x="1164" y="270"/>
              </a:cxn>
              <a:cxn ang="0">
                <a:pos x="1154" y="299"/>
              </a:cxn>
              <a:cxn ang="0">
                <a:pos x="1161" y="335"/>
              </a:cxn>
              <a:cxn ang="0">
                <a:pos x="1148" y="352"/>
              </a:cxn>
              <a:cxn ang="0">
                <a:pos x="1138" y="382"/>
              </a:cxn>
              <a:cxn ang="0">
                <a:pos x="1123" y="412"/>
              </a:cxn>
              <a:cxn ang="0">
                <a:pos x="1098" y="435"/>
              </a:cxn>
              <a:cxn ang="0">
                <a:pos x="1063" y="464"/>
              </a:cxn>
              <a:cxn ang="0">
                <a:pos x="724" y="534"/>
              </a:cxn>
            </a:cxnLst>
            <a:rect l="0" t="0" r="r" b="b"/>
            <a:pathLst>
              <a:path w="1319" h="535">
                <a:moveTo>
                  <a:pt x="724" y="534"/>
                </a:moveTo>
                <a:lnTo>
                  <a:pt x="699" y="529"/>
                </a:lnTo>
                <a:lnTo>
                  <a:pt x="307" y="507"/>
                </a:lnTo>
                <a:lnTo>
                  <a:pt x="166" y="497"/>
                </a:lnTo>
                <a:lnTo>
                  <a:pt x="160" y="446"/>
                </a:lnTo>
                <a:lnTo>
                  <a:pt x="157" y="437"/>
                </a:lnTo>
                <a:lnTo>
                  <a:pt x="153" y="420"/>
                </a:lnTo>
                <a:lnTo>
                  <a:pt x="152" y="409"/>
                </a:lnTo>
                <a:lnTo>
                  <a:pt x="150" y="400"/>
                </a:lnTo>
                <a:lnTo>
                  <a:pt x="145" y="379"/>
                </a:lnTo>
                <a:lnTo>
                  <a:pt x="133" y="353"/>
                </a:lnTo>
                <a:lnTo>
                  <a:pt x="126" y="347"/>
                </a:lnTo>
                <a:lnTo>
                  <a:pt x="130" y="339"/>
                </a:lnTo>
                <a:lnTo>
                  <a:pt x="132" y="330"/>
                </a:lnTo>
                <a:lnTo>
                  <a:pt x="130" y="313"/>
                </a:lnTo>
                <a:lnTo>
                  <a:pt x="126" y="304"/>
                </a:lnTo>
                <a:lnTo>
                  <a:pt x="113" y="302"/>
                </a:lnTo>
                <a:lnTo>
                  <a:pt x="113" y="288"/>
                </a:lnTo>
                <a:lnTo>
                  <a:pt x="103" y="284"/>
                </a:lnTo>
                <a:lnTo>
                  <a:pt x="93" y="284"/>
                </a:lnTo>
                <a:lnTo>
                  <a:pt x="93" y="270"/>
                </a:lnTo>
                <a:lnTo>
                  <a:pt x="75" y="255"/>
                </a:lnTo>
                <a:lnTo>
                  <a:pt x="75" y="240"/>
                </a:lnTo>
                <a:lnTo>
                  <a:pt x="39" y="224"/>
                </a:lnTo>
                <a:lnTo>
                  <a:pt x="40" y="202"/>
                </a:lnTo>
                <a:lnTo>
                  <a:pt x="35" y="188"/>
                </a:lnTo>
                <a:lnTo>
                  <a:pt x="21" y="186"/>
                </a:lnTo>
                <a:lnTo>
                  <a:pt x="0" y="179"/>
                </a:lnTo>
                <a:lnTo>
                  <a:pt x="0" y="177"/>
                </a:lnTo>
                <a:lnTo>
                  <a:pt x="245" y="192"/>
                </a:lnTo>
                <a:lnTo>
                  <a:pt x="751" y="215"/>
                </a:lnTo>
                <a:lnTo>
                  <a:pt x="758" y="215"/>
                </a:lnTo>
                <a:lnTo>
                  <a:pt x="951" y="224"/>
                </a:lnTo>
                <a:lnTo>
                  <a:pt x="966" y="224"/>
                </a:lnTo>
                <a:lnTo>
                  <a:pt x="1098" y="228"/>
                </a:lnTo>
                <a:lnTo>
                  <a:pt x="1101" y="140"/>
                </a:lnTo>
                <a:lnTo>
                  <a:pt x="1104" y="50"/>
                </a:lnTo>
                <a:lnTo>
                  <a:pt x="1118" y="50"/>
                </a:lnTo>
                <a:lnTo>
                  <a:pt x="1124" y="59"/>
                </a:lnTo>
                <a:lnTo>
                  <a:pt x="1144" y="66"/>
                </a:lnTo>
                <a:lnTo>
                  <a:pt x="1158" y="85"/>
                </a:lnTo>
                <a:lnTo>
                  <a:pt x="1159" y="97"/>
                </a:lnTo>
                <a:lnTo>
                  <a:pt x="1164" y="106"/>
                </a:lnTo>
                <a:lnTo>
                  <a:pt x="1154" y="119"/>
                </a:lnTo>
                <a:lnTo>
                  <a:pt x="1143" y="125"/>
                </a:lnTo>
                <a:lnTo>
                  <a:pt x="1161" y="126"/>
                </a:lnTo>
                <a:lnTo>
                  <a:pt x="1171" y="125"/>
                </a:lnTo>
                <a:lnTo>
                  <a:pt x="1178" y="110"/>
                </a:lnTo>
                <a:lnTo>
                  <a:pt x="1184" y="97"/>
                </a:lnTo>
                <a:lnTo>
                  <a:pt x="1183" y="90"/>
                </a:lnTo>
                <a:lnTo>
                  <a:pt x="1184" y="80"/>
                </a:lnTo>
                <a:lnTo>
                  <a:pt x="1166" y="68"/>
                </a:lnTo>
                <a:lnTo>
                  <a:pt x="1159" y="60"/>
                </a:lnTo>
                <a:lnTo>
                  <a:pt x="1144" y="59"/>
                </a:lnTo>
                <a:lnTo>
                  <a:pt x="1154" y="40"/>
                </a:lnTo>
                <a:lnTo>
                  <a:pt x="1148" y="26"/>
                </a:lnTo>
                <a:lnTo>
                  <a:pt x="1178" y="6"/>
                </a:lnTo>
                <a:lnTo>
                  <a:pt x="1199" y="3"/>
                </a:lnTo>
                <a:lnTo>
                  <a:pt x="1216" y="0"/>
                </a:lnTo>
                <a:lnTo>
                  <a:pt x="1233" y="0"/>
                </a:lnTo>
                <a:lnTo>
                  <a:pt x="1239" y="19"/>
                </a:lnTo>
                <a:lnTo>
                  <a:pt x="1216" y="33"/>
                </a:lnTo>
                <a:lnTo>
                  <a:pt x="1204" y="43"/>
                </a:lnTo>
                <a:lnTo>
                  <a:pt x="1210" y="52"/>
                </a:lnTo>
                <a:lnTo>
                  <a:pt x="1216" y="65"/>
                </a:lnTo>
                <a:lnTo>
                  <a:pt x="1224" y="72"/>
                </a:lnTo>
                <a:lnTo>
                  <a:pt x="1233" y="92"/>
                </a:lnTo>
                <a:lnTo>
                  <a:pt x="1244" y="95"/>
                </a:lnTo>
                <a:lnTo>
                  <a:pt x="1248" y="106"/>
                </a:lnTo>
                <a:lnTo>
                  <a:pt x="1248" y="115"/>
                </a:lnTo>
                <a:lnTo>
                  <a:pt x="1253" y="130"/>
                </a:lnTo>
                <a:lnTo>
                  <a:pt x="1261" y="140"/>
                </a:lnTo>
                <a:lnTo>
                  <a:pt x="1273" y="146"/>
                </a:lnTo>
                <a:lnTo>
                  <a:pt x="1279" y="157"/>
                </a:lnTo>
                <a:lnTo>
                  <a:pt x="1275" y="166"/>
                </a:lnTo>
                <a:lnTo>
                  <a:pt x="1279" y="182"/>
                </a:lnTo>
                <a:lnTo>
                  <a:pt x="1279" y="192"/>
                </a:lnTo>
                <a:lnTo>
                  <a:pt x="1290" y="182"/>
                </a:lnTo>
                <a:lnTo>
                  <a:pt x="1293" y="202"/>
                </a:lnTo>
                <a:lnTo>
                  <a:pt x="1295" y="212"/>
                </a:lnTo>
                <a:lnTo>
                  <a:pt x="1304" y="215"/>
                </a:lnTo>
                <a:lnTo>
                  <a:pt x="1318" y="217"/>
                </a:lnTo>
                <a:lnTo>
                  <a:pt x="1315" y="226"/>
                </a:lnTo>
                <a:lnTo>
                  <a:pt x="1306" y="226"/>
                </a:lnTo>
                <a:lnTo>
                  <a:pt x="1301" y="237"/>
                </a:lnTo>
                <a:lnTo>
                  <a:pt x="1268" y="235"/>
                </a:lnTo>
                <a:lnTo>
                  <a:pt x="1273" y="262"/>
                </a:lnTo>
                <a:lnTo>
                  <a:pt x="1244" y="284"/>
                </a:lnTo>
                <a:lnTo>
                  <a:pt x="1231" y="284"/>
                </a:lnTo>
                <a:lnTo>
                  <a:pt x="1230" y="293"/>
                </a:lnTo>
                <a:lnTo>
                  <a:pt x="1230" y="306"/>
                </a:lnTo>
                <a:lnTo>
                  <a:pt x="1224" y="326"/>
                </a:lnTo>
                <a:lnTo>
                  <a:pt x="1226" y="333"/>
                </a:lnTo>
                <a:lnTo>
                  <a:pt x="1218" y="342"/>
                </a:lnTo>
                <a:lnTo>
                  <a:pt x="1208" y="352"/>
                </a:lnTo>
                <a:lnTo>
                  <a:pt x="1206" y="377"/>
                </a:lnTo>
                <a:lnTo>
                  <a:pt x="1210" y="382"/>
                </a:lnTo>
                <a:lnTo>
                  <a:pt x="1190" y="392"/>
                </a:lnTo>
                <a:lnTo>
                  <a:pt x="1178" y="387"/>
                </a:lnTo>
                <a:lnTo>
                  <a:pt x="1174" y="377"/>
                </a:lnTo>
                <a:lnTo>
                  <a:pt x="1186" y="362"/>
                </a:lnTo>
                <a:lnTo>
                  <a:pt x="1190" y="353"/>
                </a:lnTo>
                <a:lnTo>
                  <a:pt x="1186" y="342"/>
                </a:lnTo>
                <a:lnTo>
                  <a:pt x="1193" y="335"/>
                </a:lnTo>
                <a:lnTo>
                  <a:pt x="1201" y="306"/>
                </a:lnTo>
                <a:lnTo>
                  <a:pt x="1204" y="293"/>
                </a:lnTo>
                <a:lnTo>
                  <a:pt x="1199" y="284"/>
                </a:lnTo>
                <a:lnTo>
                  <a:pt x="1198" y="273"/>
                </a:lnTo>
                <a:lnTo>
                  <a:pt x="1191" y="262"/>
                </a:lnTo>
                <a:lnTo>
                  <a:pt x="1184" y="255"/>
                </a:lnTo>
                <a:lnTo>
                  <a:pt x="1181" y="267"/>
                </a:lnTo>
                <a:lnTo>
                  <a:pt x="1181" y="279"/>
                </a:lnTo>
                <a:lnTo>
                  <a:pt x="1183" y="299"/>
                </a:lnTo>
                <a:lnTo>
                  <a:pt x="1166" y="310"/>
                </a:lnTo>
                <a:lnTo>
                  <a:pt x="1161" y="297"/>
                </a:lnTo>
                <a:lnTo>
                  <a:pt x="1166" y="279"/>
                </a:lnTo>
                <a:lnTo>
                  <a:pt x="1164" y="270"/>
                </a:lnTo>
                <a:lnTo>
                  <a:pt x="1154" y="273"/>
                </a:lnTo>
                <a:lnTo>
                  <a:pt x="1150" y="290"/>
                </a:lnTo>
                <a:lnTo>
                  <a:pt x="1154" y="299"/>
                </a:lnTo>
                <a:lnTo>
                  <a:pt x="1154" y="319"/>
                </a:lnTo>
                <a:lnTo>
                  <a:pt x="1161" y="326"/>
                </a:lnTo>
                <a:lnTo>
                  <a:pt x="1161" y="335"/>
                </a:lnTo>
                <a:lnTo>
                  <a:pt x="1159" y="347"/>
                </a:lnTo>
                <a:lnTo>
                  <a:pt x="1154" y="339"/>
                </a:lnTo>
                <a:lnTo>
                  <a:pt x="1148" y="352"/>
                </a:lnTo>
                <a:lnTo>
                  <a:pt x="1139" y="362"/>
                </a:lnTo>
                <a:lnTo>
                  <a:pt x="1134" y="375"/>
                </a:lnTo>
                <a:lnTo>
                  <a:pt x="1138" y="382"/>
                </a:lnTo>
                <a:lnTo>
                  <a:pt x="1134" y="392"/>
                </a:lnTo>
                <a:lnTo>
                  <a:pt x="1126" y="395"/>
                </a:lnTo>
                <a:lnTo>
                  <a:pt x="1123" y="412"/>
                </a:lnTo>
                <a:lnTo>
                  <a:pt x="1124" y="424"/>
                </a:lnTo>
                <a:lnTo>
                  <a:pt x="1110" y="420"/>
                </a:lnTo>
                <a:lnTo>
                  <a:pt x="1098" y="435"/>
                </a:lnTo>
                <a:lnTo>
                  <a:pt x="1086" y="440"/>
                </a:lnTo>
                <a:lnTo>
                  <a:pt x="1076" y="464"/>
                </a:lnTo>
                <a:lnTo>
                  <a:pt x="1063" y="464"/>
                </a:lnTo>
                <a:lnTo>
                  <a:pt x="744" y="453"/>
                </a:lnTo>
                <a:lnTo>
                  <a:pt x="729" y="453"/>
                </a:lnTo>
                <a:lnTo>
                  <a:pt x="724" y="534"/>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6" name="Freeform 215"/>
          <p:cNvSpPr>
            <a:spLocks/>
          </p:cNvSpPr>
          <p:nvPr/>
        </p:nvSpPr>
        <p:spPr bwMode="auto">
          <a:xfrm>
            <a:off x="2693452" y="2889311"/>
            <a:ext cx="72292" cy="120296"/>
          </a:xfrm>
          <a:custGeom>
            <a:avLst/>
            <a:gdLst/>
            <a:ahLst/>
            <a:cxnLst>
              <a:cxn ang="0">
                <a:pos x="24" y="70"/>
              </a:cxn>
              <a:cxn ang="0">
                <a:pos x="15" y="68"/>
              </a:cxn>
              <a:cxn ang="0">
                <a:pos x="10" y="61"/>
              </a:cxn>
              <a:cxn ang="0">
                <a:pos x="7" y="51"/>
              </a:cxn>
              <a:cxn ang="0">
                <a:pos x="3" y="43"/>
              </a:cxn>
              <a:cxn ang="0">
                <a:pos x="0" y="31"/>
              </a:cxn>
              <a:cxn ang="0">
                <a:pos x="3" y="15"/>
              </a:cxn>
              <a:cxn ang="0">
                <a:pos x="5" y="12"/>
              </a:cxn>
              <a:cxn ang="0">
                <a:pos x="27" y="0"/>
              </a:cxn>
              <a:cxn ang="0">
                <a:pos x="38" y="8"/>
              </a:cxn>
              <a:cxn ang="0">
                <a:pos x="38" y="28"/>
              </a:cxn>
              <a:cxn ang="0">
                <a:pos x="39" y="43"/>
              </a:cxn>
              <a:cxn ang="0">
                <a:pos x="41" y="57"/>
              </a:cxn>
              <a:cxn ang="0">
                <a:pos x="48" y="68"/>
              </a:cxn>
              <a:cxn ang="0">
                <a:pos x="39" y="78"/>
              </a:cxn>
              <a:cxn ang="0">
                <a:pos x="31" y="78"/>
              </a:cxn>
              <a:cxn ang="0">
                <a:pos x="24" y="70"/>
              </a:cxn>
            </a:cxnLst>
            <a:rect l="0" t="0" r="r" b="b"/>
            <a:pathLst>
              <a:path w="49" h="79">
                <a:moveTo>
                  <a:pt x="24" y="70"/>
                </a:moveTo>
                <a:lnTo>
                  <a:pt x="15" y="68"/>
                </a:lnTo>
                <a:lnTo>
                  <a:pt x="10" y="61"/>
                </a:lnTo>
                <a:lnTo>
                  <a:pt x="7" y="51"/>
                </a:lnTo>
                <a:lnTo>
                  <a:pt x="3" y="43"/>
                </a:lnTo>
                <a:lnTo>
                  <a:pt x="0" y="31"/>
                </a:lnTo>
                <a:lnTo>
                  <a:pt x="3" y="15"/>
                </a:lnTo>
                <a:lnTo>
                  <a:pt x="5" y="12"/>
                </a:lnTo>
                <a:lnTo>
                  <a:pt x="27" y="0"/>
                </a:lnTo>
                <a:lnTo>
                  <a:pt x="38" y="8"/>
                </a:lnTo>
                <a:lnTo>
                  <a:pt x="38" y="28"/>
                </a:lnTo>
                <a:lnTo>
                  <a:pt x="39" y="43"/>
                </a:lnTo>
                <a:lnTo>
                  <a:pt x="41" y="57"/>
                </a:lnTo>
                <a:lnTo>
                  <a:pt x="48" y="68"/>
                </a:lnTo>
                <a:lnTo>
                  <a:pt x="39" y="78"/>
                </a:lnTo>
                <a:lnTo>
                  <a:pt x="31" y="78"/>
                </a:lnTo>
                <a:lnTo>
                  <a:pt x="24" y="70"/>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7" name="Freeform 216"/>
          <p:cNvSpPr>
            <a:spLocks/>
          </p:cNvSpPr>
          <p:nvPr/>
        </p:nvSpPr>
        <p:spPr bwMode="auto">
          <a:xfrm>
            <a:off x="2523784" y="2822312"/>
            <a:ext cx="45736" cy="45682"/>
          </a:xfrm>
          <a:custGeom>
            <a:avLst/>
            <a:gdLst/>
            <a:ahLst/>
            <a:cxnLst>
              <a:cxn ang="0">
                <a:pos x="30" y="11"/>
              </a:cxn>
              <a:cxn ang="0">
                <a:pos x="0" y="29"/>
              </a:cxn>
              <a:cxn ang="0">
                <a:pos x="0" y="0"/>
              </a:cxn>
              <a:cxn ang="0">
                <a:pos x="30" y="11"/>
              </a:cxn>
            </a:cxnLst>
            <a:rect l="0" t="0" r="r" b="b"/>
            <a:pathLst>
              <a:path w="31" h="30">
                <a:moveTo>
                  <a:pt x="30" y="11"/>
                </a:moveTo>
                <a:lnTo>
                  <a:pt x="0" y="29"/>
                </a:lnTo>
                <a:lnTo>
                  <a:pt x="0" y="0"/>
                </a:lnTo>
                <a:lnTo>
                  <a:pt x="30" y="11"/>
                </a:lnTo>
              </a:path>
            </a:pathLst>
          </a:custGeom>
          <a:solidFill>
            <a:srgbClr val="FAD629"/>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8" name="Freeform 217"/>
          <p:cNvSpPr>
            <a:spLocks/>
          </p:cNvSpPr>
          <p:nvPr/>
        </p:nvSpPr>
        <p:spPr bwMode="auto">
          <a:xfrm>
            <a:off x="2398380" y="3081174"/>
            <a:ext cx="556210" cy="735477"/>
          </a:xfrm>
          <a:custGeom>
            <a:avLst/>
            <a:gdLst/>
            <a:ahLst/>
            <a:cxnLst>
              <a:cxn ang="0">
                <a:pos x="279" y="350"/>
              </a:cxn>
              <a:cxn ang="0">
                <a:pos x="314" y="316"/>
              </a:cxn>
              <a:cxn ang="0">
                <a:pos x="324" y="336"/>
              </a:cxn>
              <a:cxn ang="0">
                <a:pos x="322" y="355"/>
              </a:cxn>
              <a:cxn ang="0">
                <a:pos x="326" y="373"/>
              </a:cxn>
              <a:cxn ang="0">
                <a:pos x="344" y="375"/>
              </a:cxn>
              <a:cxn ang="0">
                <a:pos x="359" y="388"/>
              </a:cxn>
              <a:cxn ang="0">
                <a:pos x="339" y="417"/>
              </a:cxn>
              <a:cxn ang="0">
                <a:pos x="333" y="437"/>
              </a:cxn>
              <a:cxn ang="0">
                <a:pos x="322" y="482"/>
              </a:cxn>
              <a:cxn ang="0">
                <a:pos x="148" y="477"/>
              </a:cxn>
              <a:cxn ang="0">
                <a:pos x="152" y="372"/>
              </a:cxn>
              <a:cxn ang="0">
                <a:pos x="0" y="368"/>
              </a:cxn>
              <a:cxn ang="0">
                <a:pos x="28" y="321"/>
              </a:cxn>
              <a:cxn ang="0">
                <a:pos x="43" y="298"/>
              </a:cxn>
              <a:cxn ang="0">
                <a:pos x="60" y="284"/>
              </a:cxn>
              <a:cxn ang="0">
                <a:pos x="75" y="268"/>
              </a:cxn>
              <a:cxn ang="0">
                <a:pos x="105" y="252"/>
              </a:cxn>
              <a:cxn ang="0">
                <a:pos x="127" y="237"/>
              </a:cxn>
              <a:cxn ang="0">
                <a:pos x="175" y="228"/>
              </a:cxn>
              <a:cxn ang="0">
                <a:pos x="179" y="204"/>
              </a:cxn>
              <a:cxn ang="0">
                <a:pos x="184" y="179"/>
              </a:cxn>
              <a:cxn ang="0">
                <a:pos x="199" y="176"/>
              </a:cxn>
              <a:cxn ang="0">
                <a:pos x="207" y="162"/>
              </a:cxn>
              <a:cxn ang="0">
                <a:pos x="220" y="147"/>
              </a:cxn>
              <a:cxn ang="0">
                <a:pos x="234" y="127"/>
              </a:cxn>
              <a:cxn ang="0">
                <a:pos x="252" y="110"/>
              </a:cxn>
              <a:cxn ang="0">
                <a:pos x="267" y="94"/>
              </a:cxn>
              <a:cxn ang="0">
                <a:pos x="299" y="72"/>
              </a:cxn>
              <a:cxn ang="0">
                <a:pos x="308" y="55"/>
              </a:cxn>
              <a:cxn ang="0">
                <a:pos x="301" y="32"/>
              </a:cxn>
              <a:cxn ang="0">
                <a:pos x="294" y="13"/>
              </a:cxn>
              <a:cxn ang="0">
                <a:pos x="281" y="0"/>
              </a:cxn>
              <a:cxn ang="0">
                <a:pos x="295" y="8"/>
              </a:cxn>
              <a:cxn ang="0">
                <a:pos x="324" y="17"/>
              </a:cxn>
              <a:cxn ang="0">
                <a:pos x="339" y="28"/>
              </a:cxn>
              <a:cxn ang="0">
                <a:pos x="346" y="45"/>
              </a:cxn>
              <a:cxn ang="0">
                <a:pos x="348" y="67"/>
              </a:cxn>
              <a:cxn ang="0">
                <a:pos x="351" y="94"/>
              </a:cxn>
              <a:cxn ang="0">
                <a:pos x="364" y="110"/>
              </a:cxn>
              <a:cxn ang="0">
                <a:pos x="359" y="127"/>
              </a:cxn>
              <a:cxn ang="0">
                <a:pos x="364" y="142"/>
              </a:cxn>
              <a:cxn ang="0">
                <a:pos x="376" y="159"/>
              </a:cxn>
              <a:cxn ang="0">
                <a:pos x="362" y="174"/>
              </a:cxn>
              <a:cxn ang="0">
                <a:pos x="346" y="176"/>
              </a:cxn>
              <a:cxn ang="0">
                <a:pos x="321" y="176"/>
              </a:cxn>
              <a:cxn ang="0">
                <a:pos x="301" y="201"/>
              </a:cxn>
              <a:cxn ang="0">
                <a:pos x="282" y="221"/>
              </a:cxn>
              <a:cxn ang="0">
                <a:pos x="269" y="202"/>
              </a:cxn>
              <a:cxn ang="0">
                <a:pos x="255" y="182"/>
              </a:cxn>
              <a:cxn ang="0">
                <a:pos x="257" y="202"/>
              </a:cxn>
              <a:cxn ang="0">
                <a:pos x="275" y="226"/>
              </a:cxn>
              <a:cxn ang="0">
                <a:pos x="275" y="256"/>
              </a:cxn>
              <a:cxn ang="0">
                <a:pos x="284" y="288"/>
              </a:cxn>
              <a:cxn ang="0">
                <a:pos x="287" y="313"/>
              </a:cxn>
              <a:cxn ang="0">
                <a:pos x="262" y="343"/>
              </a:cxn>
              <a:cxn ang="0">
                <a:pos x="235" y="353"/>
              </a:cxn>
              <a:cxn ang="0">
                <a:pos x="226" y="372"/>
              </a:cxn>
              <a:cxn ang="0">
                <a:pos x="267" y="350"/>
              </a:cxn>
            </a:cxnLst>
            <a:rect l="0" t="0" r="r" b="b"/>
            <a:pathLst>
              <a:path w="377" h="483">
                <a:moveTo>
                  <a:pt x="267" y="350"/>
                </a:moveTo>
                <a:lnTo>
                  <a:pt x="279" y="350"/>
                </a:lnTo>
                <a:lnTo>
                  <a:pt x="302" y="316"/>
                </a:lnTo>
                <a:lnTo>
                  <a:pt x="314" y="316"/>
                </a:lnTo>
                <a:lnTo>
                  <a:pt x="314" y="323"/>
                </a:lnTo>
                <a:lnTo>
                  <a:pt x="324" y="336"/>
                </a:lnTo>
                <a:lnTo>
                  <a:pt x="322" y="348"/>
                </a:lnTo>
                <a:lnTo>
                  <a:pt x="322" y="355"/>
                </a:lnTo>
                <a:lnTo>
                  <a:pt x="321" y="365"/>
                </a:lnTo>
                <a:lnTo>
                  <a:pt x="326" y="373"/>
                </a:lnTo>
                <a:lnTo>
                  <a:pt x="335" y="373"/>
                </a:lnTo>
                <a:lnTo>
                  <a:pt x="344" y="375"/>
                </a:lnTo>
                <a:lnTo>
                  <a:pt x="351" y="383"/>
                </a:lnTo>
                <a:lnTo>
                  <a:pt x="359" y="388"/>
                </a:lnTo>
                <a:lnTo>
                  <a:pt x="348" y="408"/>
                </a:lnTo>
                <a:lnTo>
                  <a:pt x="339" y="417"/>
                </a:lnTo>
                <a:lnTo>
                  <a:pt x="335" y="425"/>
                </a:lnTo>
                <a:lnTo>
                  <a:pt x="333" y="437"/>
                </a:lnTo>
                <a:lnTo>
                  <a:pt x="329" y="460"/>
                </a:lnTo>
                <a:lnTo>
                  <a:pt x="322" y="482"/>
                </a:lnTo>
                <a:lnTo>
                  <a:pt x="234" y="477"/>
                </a:lnTo>
                <a:lnTo>
                  <a:pt x="148" y="477"/>
                </a:lnTo>
                <a:lnTo>
                  <a:pt x="150" y="403"/>
                </a:lnTo>
                <a:lnTo>
                  <a:pt x="152" y="372"/>
                </a:lnTo>
                <a:lnTo>
                  <a:pt x="124" y="372"/>
                </a:lnTo>
                <a:lnTo>
                  <a:pt x="0" y="368"/>
                </a:lnTo>
                <a:lnTo>
                  <a:pt x="1" y="355"/>
                </a:lnTo>
                <a:lnTo>
                  <a:pt x="28" y="321"/>
                </a:lnTo>
                <a:lnTo>
                  <a:pt x="37" y="306"/>
                </a:lnTo>
                <a:lnTo>
                  <a:pt x="43" y="298"/>
                </a:lnTo>
                <a:lnTo>
                  <a:pt x="53" y="294"/>
                </a:lnTo>
                <a:lnTo>
                  <a:pt x="60" y="284"/>
                </a:lnTo>
                <a:lnTo>
                  <a:pt x="66" y="276"/>
                </a:lnTo>
                <a:lnTo>
                  <a:pt x="75" y="268"/>
                </a:lnTo>
                <a:lnTo>
                  <a:pt x="90" y="264"/>
                </a:lnTo>
                <a:lnTo>
                  <a:pt x="105" y="252"/>
                </a:lnTo>
                <a:lnTo>
                  <a:pt x="113" y="243"/>
                </a:lnTo>
                <a:lnTo>
                  <a:pt x="127" y="237"/>
                </a:lnTo>
                <a:lnTo>
                  <a:pt x="166" y="234"/>
                </a:lnTo>
                <a:lnTo>
                  <a:pt x="175" y="228"/>
                </a:lnTo>
                <a:lnTo>
                  <a:pt x="182" y="217"/>
                </a:lnTo>
                <a:lnTo>
                  <a:pt x="179" y="204"/>
                </a:lnTo>
                <a:lnTo>
                  <a:pt x="180" y="190"/>
                </a:lnTo>
                <a:lnTo>
                  <a:pt x="184" y="179"/>
                </a:lnTo>
                <a:lnTo>
                  <a:pt x="190" y="174"/>
                </a:lnTo>
                <a:lnTo>
                  <a:pt x="199" y="176"/>
                </a:lnTo>
                <a:lnTo>
                  <a:pt x="206" y="169"/>
                </a:lnTo>
                <a:lnTo>
                  <a:pt x="207" y="162"/>
                </a:lnTo>
                <a:lnTo>
                  <a:pt x="212" y="150"/>
                </a:lnTo>
                <a:lnTo>
                  <a:pt x="220" y="147"/>
                </a:lnTo>
                <a:lnTo>
                  <a:pt x="230" y="139"/>
                </a:lnTo>
                <a:lnTo>
                  <a:pt x="234" y="127"/>
                </a:lnTo>
                <a:lnTo>
                  <a:pt x="241" y="115"/>
                </a:lnTo>
                <a:lnTo>
                  <a:pt x="252" y="110"/>
                </a:lnTo>
                <a:lnTo>
                  <a:pt x="257" y="100"/>
                </a:lnTo>
                <a:lnTo>
                  <a:pt x="267" y="94"/>
                </a:lnTo>
                <a:lnTo>
                  <a:pt x="282" y="75"/>
                </a:lnTo>
                <a:lnTo>
                  <a:pt x="299" y="72"/>
                </a:lnTo>
                <a:lnTo>
                  <a:pt x="308" y="70"/>
                </a:lnTo>
                <a:lnTo>
                  <a:pt x="308" y="55"/>
                </a:lnTo>
                <a:lnTo>
                  <a:pt x="306" y="45"/>
                </a:lnTo>
                <a:lnTo>
                  <a:pt x="301" y="32"/>
                </a:lnTo>
                <a:lnTo>
                  <a:pt x="299" y="21"/>
                </a:lnTo>
                <a:lnTo>
                  <a:pt x="294" y="13"/>
                </a:lnTo>
                <a:lnTo>
                  <a:pt x="281" y="12"/>
                </a:lnTo>
                <a:lnTo>
                  <a:pt x="281" y="0"/>
                </a:lnTo>
                <a:lnTo>
                  <a:pt x="289" y="0"/>
                </a:lnTo>
                <a:lnTo>
                  <a:pt x="295" y="8"/>
                </a:lnTo>
                <a:lnTo>
                  <a:pt x="301" y="13"/>
                </a:lnTo>
                <a:lnTo>
                  <a:pt x="324" y="17"/>
                </a:lnTo>
                <a:lnTo>
                  <a:pt x="329" y="23"/>
                </a:lnTo>
                <a:lnTo>
                  <a:pt x="339" y="28"/>
                </a:lnTo>
                <a:lnTo>
                  <a:pt x="341" y="35"/>
                </a:lnTo>
                <a:lnTo>
                  <a:pt x="346" y="45"/>
                </a:lnTo>
                <a:lnTo>
                  <a:pt x="348" y="57"/>
                </a:lnTo>
                <a:lnTo>
                  <a:pt x="348" y="67"/>
                </a:lnTo>
                <a:lnTo>
                  <a:pt x="351" y="82"/>
                </a:lnTo>
                <a:lnTo>
                  <a:pt x="351" y="94"/>
                </a:lnTo>
                <a:lnTo>
                  <a:pt x="353" y="100"/>
                </a:lnTo>
                <a:lnTo>
                  <a:pt x="364" y="110"/>
                </a:lnTo>
                <a:lnTo>
                  <a:pt x="364" y="121"/>
                </a:lnTo>
                <a:lnTo>
                  <a:pt x="359" y="127"/>
                </a:lnTo>
                <a:lnTo>
                  <a:pt x="359" y="135"/>
                </a:lnTo>
                <a:lnTo>
                  <a:pt x="364" y="142"/>
                </a:lnTo>
                <a:lnTo>
                  <a:pt x="366" y="150"/>
                </a:lnTo>
                <a:lnTo>
                  <a:pt x="376" y="159"/>
                </a:lnTo>
                <a:lnTo>
                  <a:pt x="371" y="172"/>
                </a:lnTo>
                <a:lnTo>
                  <a:pt x="362" y="174"/>
                </a:lnTo>
                <a:lnTo>
                  <a:pt x="353" y="174"/>
                </a:lnTo>
                <a:lnTo>
                  <a:pt x="346" y="176"/>
                </a:lnTo>
                <a:lnTo>
                  <a:pt x="329" y="172"/>
                </a:lnTo>
                <a:lnTo>
                  <a:pt x="321" y="176"/>
                </a:lnTo>
                <a:lnTo>
                  <a:pt x="321" y="189"/>
                </a:lnTo>
                <a:lnTo>
                  <a:pt x="301" y="201"/>
                </a:lnTo>
                <a:lnTo>
                  <a:pt x="295" y="216"/>
                </a:lnTo>
                <a:lnTo>
                  <a:pt x="282" y="221"/>
                </a:lnTo>
                <a:lnTo>
                  <a:pt x="281" y="204"/>
                </a:lnTo>
                <a:lnTo>
                  <a:pt x="269" y="202"/>
                </a:lnTo>
                <a:lnTo>
                  <a:pt x="262" y="197"/>
                </a:lnTo>
                <a:lnTo>
                  <a:pt x="255" y="182"/>
                </a:lnTo>
                <a:lnTo>
                  <a:pt x="249" y="189"/>
                </a:lnTo>
                <a:lnTo>
                  <a:pt x="257" y="202"/>
                </a:lnTo>
                <a:lnTo>
                  <a:pt x="266" y="212"/>
                </a:lnTo>
                <a:lnTo>
                  <a:pt x="275" y="226"/>
                </a:lnTo>
                <a:lnTo>
                  <a:pt x="275" y="246"/>
                </a:lnTo>
                <a:lnTo>
                  <a:pt x="275" y="256"/>
                </a:lnTo>
                <a:lnTo>
                  <a:pt x="289" y="276"/>
                </a:lnTo>
                <a:lnTo>
                  <a:pt x="284" y="288"/>
                </a:lnTo>
                <a:lnTo>
                  <a:pt x="284" y="304"/>
                </a:lnTo>
                <a:lnTo>
                  <a:pt x="287" y="313"/>
                </a:lnTo>
                <a:lnTo>
                  <a:pt x="281" y="323"/>
                </a:lnTo>
                <a:lnTo>
                  <a:pt x="262" y="343"/>
                </a:lnTo>
                <a:lnTo>
                  <a:pt x="249" y="343"/>
                </a:lnTo>
                <a:lnTo>
                  <a:pt x="235" y="353"/>
                </a:lnTo>
                <a:lnTo>
                  <a:pt x="226" y="363"/>
                </a:lnTo>
                <a:lnTo>
                  <a:pt x="226" y="372"/>
                </a:lnTo>
                <a:lnTo>
                  <a:pt x="246" y="359"/>
                </a:lnTo>
                <a:lnTo>
                  <a:pt x="267" y="350"/>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9" name="Freeform 218"/>
          <p:cNvSpPr>
            <a:spLocks/>
          </p:cNvSpPr>
          <p:nvPr/>
        </p:nvSpPr>
        <p:spPr bwMode="auto">
          <a:xfrm>
            <a:off x="2839512" y="3378106"/>
            <a:ext cx="95898" cy="194909"/>
          </a:xfrm>
          <a:custGeom>
            <a:avLst/>
            <a:gdLst/>
            <a:ahLst/>
            <a:cxnLst>
              <a:cxn ang="0">
                <a:pos x="35" y="86"/>
              </a:cxn>
              <a:cxn ang="0">
                <a:pos x="50" y="90"/>
              </a:cxn>
              <a:cxn ang="0">
                <a:pos x="54" y="100"/>
              </a:cxn>
              <a:cxn ang="0">
                <a:pos x="48" y="110"/>
              </a:cxn>
              <a:cxn ang="0">
                <a:pos x="64" y="119"/>
              </a:cxn>
              <a:cxn ang="0">
                <a:pos x="54" y="124"/>
              </a:cxn>
              <a:cxn ang="0">
                <a:pos x="39" y="127"/>
              </a:cxn>
              <a:cxn ang="0">
                <a:pos x="35" y="119"/>
              </a:cxn>
              <a:cxn ang="0">
                <a:pos x="25" y="108"/>
              </a:cxn>
              <a:cxn ang="0">
                <a:pos x="14" y="110"/>
              </a:cxn>
              <a:cxn ang="0">
                <a:pos x="3" y="99"/>
              </a:cxn>
              <a:cxn ang="0">
                <a:pos x="7" y="77"/>
              </a:cxn>
              <a:cxn ang="0">
                <a:pos x="1" y="62"/>
              </a:cxn>
              <a:cxn ang="0">
                <a:pos x="0" y="46"/>
              </a:cxn>
              <a:cxn ang="0">
                <a:pos x="12" y="37"/>
              </a:cxn>
              <a:cxn ang="0">
                <a:pos x="14" y="23"/>
              </a:cxn>
              <a:cxn ang="0">
                <a:pos x="16" y="0"/>
              </a:cxn>
              <a:cxn ang="0">
                <a:pos x="27" y="0"/>
              </a:cxn>
              <a:cxn ang="0">
                <a:pos x="35" y="12"/>
              </a:cxn>
              <a:cxn ang="0">
                <a:pos x="46" y="8"/>
              </a:cxn>
              <a:cxn ang="0">
                <a:pos x="50" y="23"/>
              </a:cxn>
              <a:cxn ang="0">
                <a:pos x="50" y="37"/>
              </a:cxn>
              <a:cxn ang="0">
                <a:pos x="50" y="46"/>
              </a:cxn>
              <a:cxn ang="0">
                <a:pos x="46" y="62"/>
              </a:cxn>
              <a:cxn ang="0">
                <a:pos x="54" y="70"/>
              </a:cxn>
              <a:cxn ang="0">
                <a:pos x="55" y="80"/>
              </a:cxn>
              <a:cxn ang="0">
                <a:pos x="35" y="86"/>
              </a:cxn>
            </a:cxnLst>
            <a:rect l="0" t="0" r="r" b="b"/>
            <a:pathLst>
              <a:path w="65" h="128">
                <a:moveTo>
                  <a:pt x="35" y="86"/>
                </a:moveTo>
                <a:lnTo>
                  <a:pt x="50" y="90"/>
                </a:lnTo>
                <a:lnTo>
                  <a:pt x="54" y="100"/>
                </a:lnTo>
                <a:lnTo>
                  <a:pt x="48" y="110"/>
                </a:lnTo>
                <a:lnTo>
                  <a:pt x="64" y="119"/>
                </a:lnTo>
                <a:lnTo>
                  <a:pt x="54" y="124"/>
                </a:lnTo>
                <a:lnTo>
                  <a:pt x="39" y="127"/>
                </a:lnTo>
                <a:lnTo>
                  <a:pt x="35" y="119"/>
                </a:lnTo>
                <a:lnTo>
                  <a:pt x="25" y="108"/>
                </a:lnTo>
                <a:lnTo>
                  <a:pt x="14" y="110"/>
                </a:lnTo>
                <a:lnTo>
                  <a:pt x="3" y="99"/>
                </a:lnTo>
                <a:lnTo>
                  <a:pt x="7" y="77"/>
                </a:lnTo>
                <a:lnTo>
                  <a:pt x="1" y="62"/>
                </a:lnTo>
                <a:lnTo>
                  <a:pt x="0" y="46"/>
                </a:lnTo>
                <a:lnTo>
                  <a:pt x="12" y="37"/>
                </a:lnTo>
                <a:lnTo>
                  <a:pt x="14" y="23"/>
                </a:lnTo>
                <a:lnTo>
                  <a:pt x="16" y="0"/>
                </a:lnTo>
                <a:lnTo>
                  <a:pt x="27" y="0"/>
                </a:lnTo>
                <a:lnTo>
                  <a:pt x="35" y="12"/>
                </a:lnTo>
                <a:lnTo>
                  <a:pt x="46" y="8"/>
                </a:lnTo>
                <a:lnTo>
                  <a:pt x="50" y="23"/>
                </a:lnTo>
                <a:lnTo>
                  <a:pt x="50" y="37"/>
                </a:lnTo>
                <a:lnTo>
                  <a:pt x="50" y="46"/>
                </a:lnTo>
                <a:lnTo>
                  <a:pt x="46" y="62"/>
                </a:lnTo>
                <a:lnTo>
                  <a:pt x="54" y="70"/>
                </a:lnTo>
                <a:lnTo>
                  <a:pt x="55" y="80"/>
                </a:lnTo>
                <a:lnTo>
                  <a:pt x="35" y="86"/>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0" name="Freeform 219"/>
          <p:cNvSpPr>
            <a:spLocks/>
          </p:cNvSpPr>
          <p:nvPr/>
        </p:nvSpPr>
        <p:spPr bwMode="auto">
          <a:xfrm>
            <a:off x="2920656" y="3620221"/>
            <a:ext cx="44260" cy="48727"/>
          </a:xfrm>
          <a:custGeom>
            <a:avLst/>
            <a:gdLst/>
            <a:ahLst/>
            <a:cxnLst>
              <a:cxn ang="0">
                <a:pos x="16" y="31"/>
              </a:cxn>
              <a:cxn ang="0">
                <a:pos x="0" y="8"/>
              </a:cxn>
              <a:cxn ang="0">
                <a:pos x="22" y="0"/>
              </a:cxn>
              <a:cxn ang="0">
                <a:pos x="29" y="21"/>
              </a:cxn>
              <a:cxn ang="0">
                <a:pos x="16" y="31"/>
              </a:cxn>
            </a:cxnLst>
            <a:rect l="0" t="0" r="r" b="b"/>
            <a:pathLst>
              <a:path w="30" h="32">
                <a:moveTo>
                  <a:pt x="16" y="31"/>
                </a:moveTo>
                <a:lnTo>
                  <a:pt x="0" y="8"/>
                </a:lnTo>
                <a:lnTo>
                  <a:pt x="22" y="0"/>
                </a:lnTo>
                <a:lnTo>
                  <a:pt x="29" y="21"/>
                </a:lnTo>
                <a:lnTo>
                  <a:pt x="16" y="31"/>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1" name="Freeform 220"/>
          <p:cNvSpPr>
            <a:spLocks/>
          </p:cNvSpPr>
          <p:nvPr/>
        </p:nvSpPr>
        <p:spPr bwMode="auto">
          <a:xfrm>
            <a:off x="1300713" y="4606948"/>
            <a:ext cx="730302" cy="762886"/>
          </a:xfrm>
          <a:custGeom>
            <a:avLst/>
            <a:gdLst/>
            <a:ahLst/>
            <a:cxnLst>
              <a:cxn ang="0">
                <a:pos x="83" y="483"/>
              </a:cxn>
              <a:cxn ang="0">
                <a:pos x="83" y="460"/>
              </a:cxn>
              <a:cxn ang="0">
                <a:pos x="73" y="445"/>
              </a:cxn>
              <a:cxn ang="0">
                <a:pos x="57" y="433"/>
              </a:cxn>
              <a:cxn ang="0">
                <a:pos x="33" y="435"/>
              </a:cxn>
              <a:cxn ang="0">
                <a:pos x="28" y="457"/>
              </a:cxn>
              <a:cxn ang="0">
                <a:pos x="21" y="466"/>
              </a:cxn>
              <a:cxn ang="0">
                <a:pos x="0" y="461"/>
              </a:cxn>
              <a:cxn ang="0">
                <a:pos x="3" y="440"/>
              </a:cxn>
              <a:cxn ang="0">
                <a:pos x="12" y="420"/>
              </a:cxn>
              <a:cxn ang="0">
                <a:pos x="23" y="263"/>
              </a:cxn>
              <a:cxn ang="0">
                <a:pos x="23" y="137"/>
              </a:cxn>
              <a:cxn ang="0">
                <a:pos x="37" y="141"/>
              </a:cxn>
              <a:cxn ang="0">
                <a:pos x="37" y="148"/>
              </a:cxn>
              <a:cxn ang="0">
                <a:pos x="37" y="168"/>
              </a:cxn>
              <a:cxn ang="0">
                <a:pos x="50" y="188"/>
              </a:cxn>
              <a:cxn ang="0">
                <a:pos x="46" y="237"/>
              </a:cxn>
              <a:cxn ang="0">
                <a:pos x="43" y="260"/>
              </a:cxn>
              <a:cxn ang="0">
                <a:pos x="43" y="280"/>
              </a:cxn>
              <a:cxn ang="0">
                <a:pos x="46" y="326"/>
              </a:cxn>
              <a:cxn ang="0">
                <a:pos x="46" y="355"/>
              </a:cxn>
              <a:cxn ang="0">
                <a:pos x="50" y="372"/>
              </a:cxn>
              <a:cxn ang="0">
                <a:pos x="70" y="372"/>
              </a:cxn>
              <a:cxn ang="0">
                <a:pos x="90" y="355"/>
              </a:cxn>
              <a:cxn ang="0">
                <a:pos x="106" y="341"/>
              </a:cxn>
              <a:cxn ang="0">
                <a:pos x="99" y="306"/>
              </a:cxn>
              <a:cxn ang="0">
                <a:pos x="111" y="317"/>
              </a:cxn>
              <a:cxn ang="0">
                <a:pos x="124" y="323"/>
              </a:cxn>
              <a:cxn ang="0">
                <a:pos x="119" y="300"/>
              </a:cxn>
              <a:cxn ang="0">
                <a:pos x="99" y="277"/>
              </a:cxn>
              <a:cxn ang="0">
                <a:pos x="115" y="263"/>
              </a:cxn>
              <a:cxn ang="0">
                <a:pos x="131" y="237"/>
              </a:cxn>
              <a:cxn ang="0">
                <a:pos x="128" y="217"/>
              </a:cxn>
              <a:cxn ang="0">
                <a:pos x="119" y="205"/>
              </a:cxn>
              <a:cxn ang="0">
                <a:pos x="108" y="180"/>
              </a:cxn>
              <a:cxn ang="0">
                <a:pos x="93" y="163"/>
              </a:cxn>
              <a:cxn ang="0">
                <a:pos x="97" y="143"/>
              </a:cxn>
              <a:cxn ang="0">
                <a:pos x="119" y="132"/>
              </a:cxn>
              <a:cxn ang="0">
                <a:pos x="123" y="113"/>
              </a:cxn>
              <a:cxn ang="0">
                <a:pos x="146" y="97"/>
              </a:cxn>
              <a:cxn ang="0">
                <a:pos x="164" y="70"/>
              </a:cxn>
              <a:cxn ang="0">
                <a:pos x="153" y="53"/>
              </a:cxn>
              <a:cxn ang="0">
                <a:pos x="128" y="61"/>
              </a:cxn>
              <a:cxn ang="0">
                <a:pos x="108" y="61"/>
              </a:cxn>
              <a:cxn ang="0">
                <a:pos x="85" y="61"/>
              </a:cxn>
              <a:cxn ang="0">
                <a:pos x="93" y="80"/>
              </a:cxn>
              <a:cxn ang="0">
                <a:pos x="70" y="83"/>
              </a:cxn>
              <a:cxn ang="0">
                <a:pos x="35" y="61"/>
              </a:cxn>
              <a:cxn ang="0">
                <a:pos x="8" y="48"/>
              </a:cxn>
              <a:cxn ang="0">
                <a:pos x="8" y="0"/>
              </a:cxn>
              <a:cxn ang="0">
                <a:pos x="389" y="12"/>
              </a:cxn>
              <a:cxn ang="0">
                <a:pos x="494" y="88"/>
              </a:cxn>
              <a:cxn ang="0">
                <a:pos x="491" y="263"/>
              </a:cxn>
              <a:cxn ang="0">
                <a:pos x="354" y="377"/>
              </a:cxn>
              <a:cxn ang="0">
                <a:pos x="239" y="460"/>
              </a:cxn>
              <a:cxn ang="0">
                <a:pos x="221" y="466"/>
              </a:cxn>
              <a:cxn ang="0">
                <a:pos x="201" y="468"/>
              </a:cxn>
              <a:cxn ang="0">
                <a:pos x="186" y="466"/>
              </a:cxn>
              <a:cxn ang="0">
                <a:pos x="171" y="475"/>
              </a:cxn>
              <a:cxn ang="0">
                <a:pos x="153" y="485"/>
              </a:cxn>
              <a:cxn ang="0">
                <a:pos x="141" y="497"/>
              </a:cxn>
              <a:cxn ang="0">
                <a:pos x="115" y="497"/>
              </a:cxn>
              <a:cxn ang="0">
                <a:pos x="90" y="485"/>
              </a:cxn>
            </a:cxnLst>
            <a:rect l="0" t="0" r="r" b="b"/>
            <a:pathLst>
              <a:path w="495" h="501">
                <a:moveTo>
                  <a:pt x="90" y="485"/>
                </a:moveTo>
                <a:lnTo>
                  <a:pt x="83" y="483"/>
                </a:lnTo>
                <a:lnTo>
                  <a:pt x="73" y="475"/>
                </a:lnTo>
                <a:lnTo>
                  <a:pt x="83" y="460"/>
                </a:lnTo>
                <a:lnTo>
                  <a:pt x="77" y="453"/>
                </a:lnTo>
                <a:lnTo>
                  <a:pt x="73" y="445"/>
                </a:lnTo>
                <a:lnTo>
                  <a:pt x="66" y="435"/>
                </a:lnTo>
                <a:lnTo>
                  <a:pt x="57" y="433"/>
                </a:lnTo>
                <a:lnTo>
                  <a:pt x="43" y="430"/>
                </a:lnTo>
                <a:lnTo>
                  <a:pt x="33" y="435"/>
                </a:lnTo>
                <a:lnTo>
                  <a:pt x="33" y="445"/>
                </a:lnTo>
                <a:lnTo>
                  <a:pt x="28" y="457"/>
                </a:lnTo>
                <a:lnTo>
                  <a:pt x="32" y="468"/>
                </a:lnTo>
                <a:lnTo>
                  <a:pt x="21" y="466"/>
                </a:lnTo>
                <a:lnTo>
                  <a:pt x="0" y="472"/>
                </a:lnTo>
                <a:lnTo>
                  <a:pt x="0" y="461"/>
                </a:lnTo>
                <a:lnTo>
                  <a:pt x="1" y="452"/>
                </a:lnTo>
                <a:lnTo>
                  <a:pt x="3" y="440"/>
                </a:lnTo>
                <a:lnTo>
                  <a:pt x="8" y="430"/>
                </a:lnTo>
                <a:lnTo>
                  <a:pt x="12" y="420"/>
                </a:lnTo>
                <a:lnTo>
                  <a:pt x="17" y="375"/>
                </a:lnTo>
                <a:lnTo>
                  <a:pt x="23" y="263"/>
                </a:lnTo>
                <a:lnTo>
                  <a:pt x="21" y="148"/>
                </a:lnTo>
                <a:lnTo>
                  <a:pt x="23" y="137"/>
                </a:lnTo>
                <a:lnTo>
                  <a:pt x="30" y="132"/>
                </a:lnTo>
                <a:lnTo>
                  <a:pt x="37" y="141"/>
                </a:lnTo>
                <a:lnTo>
                  <a:pt x="45" y="143"/>
                </a:lnTo>
                <a:lnTo>
                  <a:pt x="37" y="148"/>
                </a:lnTo>
                <a:lnTo>
                  <a:pt x="33" y="157"/>
                </a:lnTo>
                <a:lnTo>
                  <a:pt x="37" y="168"/>
                </a:lnTo>
                <a:lnTo>
                  <a:pt x="45" y="180"/>
                </a:lnTo>
                <a:lnTo>
                  <a:pt x="50" y="188"/>
                </a:lnTo>
                <a:lnTo>
                  <a:pt x="50" y="205"/>
                </a:lnTo>
                <a:lnTo>
                  <a:pt x="46" y="237"/>
                </a:lnTo>
                <a:lnTo>
                  <a:pt x="46" y="245"/>
                </a:lnTo>
                <a:lnTo>
                  <a:pt x="43" y="260"/>
                </a:lnTo>
                <a:lnTo>
                  <a:pt x="38" y="268"/>
                </a:lnTo>
                <a:lnTo>
                  <a:pt x="43" y="280"/>
                </a:lnTo>
                <a:lnTo>
                  <a:pt x="43" y="293"/>
                </a:lnTo>
                <a:lnTo>
                  <a:pt x="46" y="326"/>
                </a:lnTo>
                <a:lnTo>
                  <a:pt x="45" y="343"/>
                </a:lnTo>
                <a:lnTo>
                  <a:pt x="46" y="355"/>
                </a:lnTo>
                <a:lnTo>
                  <a:pt x="45" y="365"/>
                </a:lnTo>
                <a:lnTo>
                  <a:pt x="50" y="372"/>
                </a:lnTo>
                <a:lnTo>
                  <a:pt x="57" y="377"/>
                </a:lnTo>
                <a:lnTo>
                  <a:pt x="70" y="372"/>
                </a:lnTo>
                <a:lnTo>
                  <a:pt x="85" y="375"/>
                </a:lnTo>
                <a:lnTo>
                  <a:pt x="90" y="355"/>
                </a:lnTo>
                <a:lnTo>
                  <a:pt x="97" y="346"/>
                </a:lnTo>
                <a:lnTo>
                  <a:pt x="106" y="341"/>
                </a:lnTo>
                <a:lnTo>
                  <a:pt x="111" y="335"/>
                </a:lnTo>
                <a:lnTo>
                  <a:pt x="99" y="306"/>
                </a:lnTo>
                <a:lnTo>
                  <a:pt x="113" y="308"/>
                </a:lnTo>
                <a:lnTo>
                  <a:pt x="111" y="317"/>
                </a:lnTo>
                <a:lnTo>
                  <a:pt x="115" y="326"/>
                </a:lnTo>
                <a:lnTo>
                  <a:pt x="124" y="323"/>
                </a:lnTo>
                <a:lnTo>
                  <a:pt x="123" y="308"/>
                </a:lnTo>
                <a:lnTo>
                  <a:pt x="119" y="300"/>
                </a:lnTo>
                <a:lnTo>
                  <a:pt x="97" y="288"/>
                </a:lnTo>
                <a:lnTo>
                  <a:pt x="99" y="277"/>
                </a:lnTo>
                <a:lnTo>
                  <a:pt x="108" y="273"/>
                </a:lnTo>
                <a:lnTo>
                  <a:pt x="115" y="263"/>
                </a:lnTo>
                <a:lnTo>
                  <a:pt x="131" y="248"/>
                </a:lnTo>
                <a:lnTo>
                  <a:pt x="131" y="237"/>
                </a:lnTo>
                <a:lnTo>
                  <a:pt x="135" y="228"/>
                </a:lnTo>
                <a:lnTo>
                  <a:pt x="128" y="217"/>
                </a:lnTo>
                <a:lnTo>
                  <a:pt x="124" y="213"/>
                </a:lnTo>
                <a:lnTo>
                  <a:pt x="119" y="205"/>
                </a:lnTo>
                <a:lnTo>
                  <a:pt x="113" y="188"/>
                </a:lnTo>
                <a:lnTo>
                  <a:pt x="108" y="180"/>
                </a:lnTo>
                <a:lnTo>
                  <a:pt x="97" y="175"/>
                </a:lnTo>
                <a:lnTo>
                  <a:pt x="93" y="163"/>
                </a:lnTo>
                <a:lnTo>
                  <a:pt x="97" y="152"/>
                </a:lnTo>
                <a:lnTo>
                  <a:pt x="97" y="143"/>
                </a:lnTo>
                <a:lnTo>
                  <a:pt x="108" y="137"/>
                </a:lnTo>
                <a:lnTo>
                  <a:pt x="119" y="132"/>
                </a:lnTo>
                <a:lnTo>
                  <a:pt x="123" y="123"/>
                </a:lnTo>
                <a:lnTo>
                  <a:pt x="123" y="113"/>
                </a:lnTo>
                <a:lnTo>
                  <a:pt x="130" y="106"/>
                </a:lnTo>
                <a:lnTo>
                  <a:pt x="146" y="97"/>
                </a:lnTo>
                <a:lnTo>
                  <a:pt x="166" y="85"/>
                </a:lnTo>
                <a:lnTo>
                  <a:pt x="164" y="70"/>
                </a:lnTo>
                <a:lnTo>
                  <a:pt x="159" y="61"/>
                </a:lnTo>
                <a:lnTo>
                  <a:pt x="153" y="53"/>
                </a:lnTo>
                <a:lnTo>
                  <a:pt x="143" y="50"/>
                </a:lnTo>
                <a:lnTo>
                  <a:pt x="128" y="61"/>
                </a:lnTo>
                <a:lnTo>
                  <a:pt x="119" y="61"/>
                </a:lnTo>
                <a:lnTo>
                  <a:pt x="108" y="61"/>
                </a:lnTo>
                <a:lnTo>
                  <a:pt x="99" y="57"/>
                </a:lnTo>
                <a:lnTo>
                  <a:pt x="85" y="61"/>
                </a:lnTo>
                <a:lnTo>
                  <a:pt x="88" y="70"/>
                </a:lnTo>
                <a:lnTo>
                  <a:pt x="93" y="80"/>
                </a:lnTo>
                <a:lnTo>
                  <a:pt x="83" y="80"/>
                </a:lnTo>
                <a:lnTo>
                  <a:pt x="70" y="83"/>
                </a:lnTo>
                <a:lnTo>
                  <a:pt x="63" y="80"/>
                </a:lnTo>
                <a:lnTo>
                  <a:pt x="35" y="61"/>
                </a:lnTo>
                <a:lnTo>
                  <a:pt x="17" y="53"/>
                </a:lnTo>
                <a:lnTo>
                  <a:pt x="8" y="48"/>
                </a:lnTo>
                <a:lnTo>
                  <a:pt x="10" y="30"/>
                </a:lnTo>
                <a:lnTo>
                  <a:pt x="8" y="0"/>
                </a:lnTo>
                <a:lnTo>
                  <a:pt x="181" y="3"/>
                </a:lnTo>
                <a:lnTo>
                  <a:pt x="389" y="12"/>
                </a:lnTo>
                <a:lnTo>
                  <a:pt x="494" y="15"/>
                </a:lnTo>
                <a:lnTo>
                  <a:pt x="494" y="88"/>
                </a:lnTo>
                <a:lnTo>
                  <a:pt x="491" y="155"/>
                </a:lnTo>
                <a:lnTo>
                  <a:pt x="491" y="263"/>
                </a:lnTo>
                <a:lnTo>
                  <a:pt x="489" y="385"/>
                </a:lnTo>
                <a:lnTo>
                  <a:pt x="354" y="377"/>
                </a:lnTo>
                <a:lnTo>
                  <a:pt x="243" y="375"/>
                </a:lnTo>
                <a:lnTo>
                  <a:pt x="239" y="460"/>
                </a:lnTo>
                <a:lnTo>
                  <a:pt x="228" y="460"/>
                </a:lnTo>
                <a:lnTo>
                  <a:pt x="221" y="466"/>
                </a:lnTo>
                <a:lnTo>
                  <a:pt x="211" y="475"/>
                </a:lnTo>
                <a:lnTo>
                  <a:pt x="201" y="468"/>
                </a:lnTo>
                <a:lnTo>
                  <a:pt x="195" y="466"/>
                </a:lnTo>
                <a:lnTo>
                  <a:pt x="186" y="466"/>
                </a:lnTo>
                <a:lnTo>
                  <a:pt x="181" y="472"/>
                </a:lnTo>
                <a:lnTo>
                  <a:pt x="171" y="475"/>
                </a:lnTo>
                <a:lnTo>
                  <a:pt x="164" y="480"/>
                </a:lnTo>
                <a:lnTo>
                  <a:pt x="153" y="485"/>
                </a:lnTo>
                <a:lnTo>
                  <a:pt x="148" y="493"/>
                </a:lnTo>
                <a:lnTo>
                  <a:pt x="141" y="497"/>
                </a:lnTo>
                <a:lnTo>
                  <a:pt x="130" y="500"/>
                </a:lnTo>
                <a:lnTo>
                  <a:pt x="115" y="497"/>
                </a:lnTo>
                <a:lnTo>
                  <a:pt x="108" y="492"/>
                </a:lnTo>
                <a:lnTo>
                  <a:pt x="90" y="485"/>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2" name="Freeform 221"/>
          <p:cNvSpPr>
            <a:spLocks/>
          </p:cNvSpPr>
          <p:nvPr/>
        </p:nvSpPr>
        <p:spPr bwMode="auto">
          <a:xfrm>
            <a:off x="1402514" y="5010470"/>
            <a:ext cx="60490" cy="120296"/>
          </a:xfrm>
          <a:custGeom>
            <a:avLst/>
            <a:gdLst/>
            <a:ahLst/>
            <a:cxnLst>
              <a:cxn ang="0">
                <a:pos x="6" y="30"/>
              </a:cxn>
              <a:cxn ang="0">
                <a:pos x="5" y="25"/>
              </a:cxn>
              <a:cxn ang="0">
                <a:pos x="5" y="10"/>
              </a:cxn>
              <a:cxn ang="0">
                <a:pos x="13" y="0"/>
              </a:cxn>
              <a:cxn ang="0">
                <a:pos x="15" y="6"/>
              </a:cxn>
              <a:cxn ang="0">
                <a:pos x="20" y="12"/>
              </a:cxn>
              <a:cxn ang="0">
                <a:pos x="21" y="21"/>
              </a:cxn>
              <a:cxn ang="0">
                <a:pos x="28" y="25"/>
              </a:cxn>
              <a:cxn ang="0">
                <a:pos x="37" y="30"/>
              </a:cxn>
              <a:cxn ang="0">
                <a:pos x="32" y="39"/>
              </a:cxn>
              <a:cxn ang="0">
                <a:pos x="32" y="48"/>
              </a:cxn>
              <a:cxn ang="0">
                <a:pos x="35" y="59"/>
              </a:cxn>
              <a:cxn ang="0">
                <a:pos x="40" y="68"/>
              </a:cxn>
              <a:cxn ang="0">
                <a:pos x="35" y="73"/>
              </a:cxn>
              <a:cxn ang="0">
                <a:pos x="21" y="78"/>
              </a:cxn>
              <a:cxn ang="0">
                <a:pos x="15" y="68"/>
              </a:cxn>
              <a:cxn ang="0">
                <a:pos x="21" y="57"/>
              </a:cxn>
              <a:cxn ang="0">
                <a:pos x="15" y="48"/>
              </a:cxn>
              <a:cxn ang="0">
                <a:pos x="6" y="45"/>
              </a:cxn>
              <a:cxn ang="0">
                <a:pos x="0" y="35"/>
              </a:cxn>
              <a:cxn ang="0">
                <a:pos x="6" y="30"/>
              </a:cxn>
            </a:cxnLst>
            <a:rect l="0" t="0" r="r" b="b"/>
            <a:pathLst>
              <a:path w="41" h="79">
                <a:moveTo>
                  <a:pt x="6" y="30"/>
                </a:moveTo>
                <a:lnTo>
                  <a:pt x="5" y="25"/>
                </a:lnTo>
                <a:lnTo>
                  <a:pt x="5" y="10"/>
                </a:lnTo>
                <a:lnTo>
                  <a:pt x="13" y="0"/>
                </a:lnTo>
                <a:lnTo>
                  <a:pt x="15" y="6"/>
                </a:lnTo>
                <a:lnTo>
                  <a:pt x="20" y="12"/>
                </a:lnTo>
                <a:lnTo>
                  <a:pt x="21" y="21"/>
                </a:lnTo>
                <a:lnTo>
                  <a:pt x="28" y="25"/>
                </a:lnTo>
                <a:lnTo>
                  <a:pt x="37" y="30"/>
                </a:lnTo>
                <a:lnTo>
                  <a:pt x="32" y="39"/>
                </a:lnTo>
                <a:lnTo>
                  <a:pt x="32" y="48"/>
                </a:lnTo>
                <a:lnTo>
                  <a:pt x="35" y="59"/>
                </a:lnTo>
                <a:lnTo>
                  <a:pt x="40" y="68"/>
                </a:lnTo>
                <a:lnTo>
                  <a:pt x="35" y="73"/>
                </a:lnTo>
                <a:lnTo>
                  <a:pt x="21" y="78"/>
                </a:lnTo>
                <a:lnTo>
                  <a:pt x="15" y="68"/>
                </a:lnTo>
                <a:lnTo>
                  <a:pt x="21" y="57"/>
                </a:lnTo>
                <a:lnTo>
                  <a:pt x="15" y="48"/>
                </a:lnTo>
                <a:lnTo>
                  <a:pt x="6" y="45"/>
                </a:lnTo>
                <a:lnTo>
                  <a:pt x="0" y="35"/>
                </a:lnTo>
                <a:lnTo>
                  <a:pt x="6" y="30"/>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3" name="Freeform 222"/>
          <p:cNvSpPr>
            <a:spLocks/>
          </p:cNvSpPr>
          <p:nvPr/>
        </p:nvSpPr>
        <p:spPr bwMode="auto">
          <a:xfrm>
            <a:off x="2681648" y="4116629"/>
            <a:ext cx="64916" cy="85272"/>
          </a:xfrm>
          <a:custGeom>
            <a:avLst/>
            <a:gdLst/>
            <a:ahLst/>
            <a:cxnLst>
              <a:cxn ang="0">
                <a:pos x="43" y="30"/>
              </a:cxn>
              <a:cxn ang="0">
                <a:pos x="36" y="38"/>
              </a:cxn>
              <a:cxn ang="0">
                <a:pos x="25" y="35"/>
              </a:cxn>
              <a:cxn ang="0">
                <a:pos x="29" y="55"/>
              </a:cxn>
              <a:cxn ang="0">
                <a:pos x="17" y="50"/>
              </a:cxn>
              <a:cxn ang="0">
                <a:pos x="5" y="35"/>
              </a:cxn>
              <a:cxn ang="0">
                <a:pos x="0" y="25"/>
              </a:cxn>
              <a:cxn ang="0">
                <a:pos x="5" y="20"/>
              </a:cxn>
              <a:cxn ang="0">
                <a:pos x="8" y="8"/>
              </a:cxn>
              <a:cxn ang="0">
                <a:pos x="24" y="0"/>
              </a:cxn>
              <a:cxn ang="0">
                <a:pos x="40" y="10"/>
              </a:cxn>
              <a:cxn ang="0">
                <a:pos x="40" y="20"/>
              </a:cxn>
              <a:cxn ang="0">
                <a:pos x="43" y="30"/>
              </a:cxn>
            </a:cxnLst>
            <a:rect l="0" t="0" r="r" b="b"/>
            <a:pathLst>
              <a:path w="44" h="56">
                <a:moveTo>
                  <a:pt x="43" y="30"/>
                </a:moveTo>
                <a:lnTo>
                  <a:pt x="36" y="38"/>
                </a:lnTo>
                <a:lnTo>
                  <a:pt x="25" y="35"/>
                </a:lnTo>
                <a:lnTo>
                  <a:pt x="29" y="55"/>
                </a:lnTo>
                <a:lnTo>
                  <a:pt x="17" y="50"/>
                </a:lnTo>
                <a:lnTo>
                  <a:pt x="5" y="35"/>
                </a:lnTo>
                <a:lnTo>
                  <a:pt x="0" y="25"/>
                </a:lnTo>
                <a:lnTo>
                  <a:pt x="5" y="20"/>
                </a:lnTo>
                <a:lnTo>
                  <a:pt x="8" y="8"/>
                </a:lnTo>
                <a:lnTo>
                  <a:pt x="24" y="0"/>
                </a:lnTo>
                <a:lnTo>
                  <a:pt x="40" y="10"/>
                </a:lnTo>
                <a:lnTo>
                  <a:pt x="40" y="20"/>
                </a:lnTo>
                <a:lnTo>
                  <a:pt x="43" y="30"/>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4" name="Freeform 223"/>
          <p:cNvSpPr>
            <a:spLocks/>
          </p:cNvSpPr>
          <p:nvPr/>
        </p:nvSpPr>
        <p:spPr bwMode="auto">
          <a:xfrm>
            <a:off x="2709680" y="3941516"/>
            <a:ext cx="1301265" cy="817704"/>
          </a:xfrm>
          <a:custGeom>
            <a:avLst/>
            <a:gdLst/>
            <a:ahLst/>
            <a:cxnLst>
              <a:cxn ang="0">
                <a:pos x="48" y="160"/>
              </a:cxn>
              <a:cxn ang="0">
                <a:pos x="0" y="202"/>
              </a:cxn>
              <a:cxn ang="0">
                <a:pos x="13" y="243"/>
              </a:cxn>
              <a:cxn ang="0">
                <a:pos x="32" y="274"/>
              </a:cxn>
              <a:cxn ang="0">
                <a:pos x="46" y="304"/>
              </a:cxn>
              <a:cxn ang="0">
                <a:pos x="81" y="302"/>
              </a:cxn>
              <a:cxn ang="0">
                <a:pos x="86" y="329"/>
              </a:cxn>
              <a:cxn ang="0">
                <a:pos x="113" y="356"/>
              </a:cxn>
              <a:cxn ang="0">
                <a:pos x="135" y="386"/>
              </a:cxn>
              <a:cxn ang="0">
                <a:pos x="161" y="411"/>
              </a:cxn>
              <a:cxn ang="0">
                <a:pos x="205" y="426"/>
              </a:cxn>
              <a:cxn ang="0">
                <a:pos x="246" y="433"/>
              </a:cxn>
              <a:cxn ang="0">
                <a:pos x="255" y="471"/>
              </a:cxn>
              <a:cxn ang="0">
                <a:pos x="295" y="489"/>
              </a:cxn>
              <a:cxn ang="0">
                <a:pos x="324" y="497"/>
              </a:cxn>
              <a:cxn ang="0">
                <a:pos x="356" y="508"/>
              </a:cxn>
              <a:cxn ang="0">
                <a:pos x="396" y="509"/>
              </a:cxn>
              <a:cxn ang="0">
                <a:pos x="436" y="519"/>
              </a:cxn>
              <a:cxn ang="0">
                <a:pos x="471" y="519"/>
              </a:cxn>
              <a:cxn ang="0">
                <a:pos x="506" y="521"/>
              </a:cxn>
              <a:cxn ang="0">
                <a:pos x="549" y="536"/>
              </a:cxn>
              <a:cxn ang="0">
                <a:pos x="591" y="517"/>
              </a:cxn>
              <a:cxn ang="0">
                <a:pos x="629" y="484"/>
              </a:cxn>
              <a:cxn ang="0">
                <a:pos x="818" y="461"/>
              </a:cxn>
              <a:cxn ang="0">
                <a:pos x="801" y="422"/>
              </a:cxn>
              <a:cxn ang="0">
                <a:pos x="787" y="396"/>
              </a:cxn>
              <a:cxn ang="0">
                <a:pos x="813" y="369"/>
              </a:cxn>
              <a:cxn ang="0">
                <a:pos x="827" y="336"/>
              </a:cxn>
              <a:cxn ang="0">
                <a:pos x="846" y="304"/>
              </a:cxn>
              <a:cxn ang="0">
                <a:pos x="867" y="272"/>
              </a:cxn>
              <a:cxn ang="0">
                <a:pos x="881" y="214"/>
              </a:cxn>
              <a:cxn ang="0">
                <a:pos x="836" y="214"/>
              </a:cxn>
              <a:cxn ang="0">
                <a:pos x="804" y="189"/>
              </a:cxn>
              <a:cxn ang="0">
                <a:pos x="764" y="180"/>
              </a:cxn>
              <a:cxn ang="0">
                <a:pos x="731" y="172"/>
              </a:cxn>
              <a:cxn ang="0">
                <a:pos x="682" y="148"/>
              </a:cxn>
              <a:cxn ang="0">
                <a:pos x="636" y="142"/>
              </a:cxn>
              <a:cxn ang="0">
                <a:pos x="598" y="134"/>
              </a:cxn>
              <a:cxn ang="0">
                <a:pos x="569" y="160"/>
              </a:cxn>
              <a:cxn ang="0">
                <a:pos x="533" y="147"/>
              </a:cxn>
              <a:cxn ang="0">
                <a:pos x="501" y="160"/>
              </a:cxn>
              <a:cxn ang="0">
                <a:pos x="473" y="142"/>
              </a:cxn>
              <a:cxn ang="0">
                <a:pos x="435" y="132"/>
              </a:cxn>
              <a:cxn ang="0">
                <a:pos x="401" y="100"/>
              </a:cxn>
              <a:cxn ang="0">
                <a:pos x="376" y="61"/>
              </a:cxn>
              <a:cxn ang="0">
                <a:pos x="221" y="20"/>
              </a:cxn>
              <a:cxn ang="0">
                <a:pos x="198" y="21"/>
              </a:cxn>
              <a:cxn ang="0">
                <a:pos x="173" y="40"/>
              </a:cxn>
              <a:cxn ang="0">
                <a:pos x="130" y="33"/>
              </a:cxn>
              <a:cxn ang="0">
                <a:pos x="97" y="88"/>
              </a:cxn>
            </a:cxnLst>
            <a:rect l="0" t="0" r="r" b="b"/>
            <a:pathLst>
              <a:path w="882" h="537">
                <a:moveTo>
                  <a:pt x="66" y="142"/>
                </a:moveTo>
                <a:lnTo>
                  <a:pt x="66" y="148"/>
                </a:lnTo>
                <a:lnTo>
                  <a:pt x="57" y="155"/>
                </a:lnTo>
                <a:lnTo>
                  <a:pt x="48" y="160"/>
                </a:lnTo>
                <a:lnTo>
                  <a:pt x="43" y="165"/>
                </a:lnTo>
                <a:lnTo>
                  <a:pt x="30" y="180"/>
                </a:lnTo>
                <a:lnTo>
                  <a:pt x="5" y="194"/>
                </a:lnTo>
                <a:lnTo>
                  <a:pt x="0" y="202"/>
                </a:lnTo>
                <a:lnTo>
                  <a:pt x="0" y="214"/>
                </a:lnTo>
                <a:lnTo>
                  <a:pt x="3" y="223"/>
                </a:lnTo>
                <a:lnTo>
                  <a:pt x="10" y="230"/>
                </a:lnTo>
                <a:lnTo>
                  <a:pt x="13" y="243"/>
                </a:lnTo>
                <a:lnTo>
                  <a:pt x="13" y="254"/>
                </a:lnTo>
                <a:lnTo>
                  <a:pt x="17" y="264"/>
                </a:lnTo>
                <a:lnTo>
                  <a:pt x="25" y="272"/>
                </a:lnTo>
                <a:lnTo>
                  <a:pt x="32" y="274"/>
                </a:lnTo>
                <a:lnTo>
                  <a:pt x="43" y="280"/>
                </a:lnTo>
                <a:lnTo>
                  <a:pt x="46" y="289"/>
                </a:lnTo>
                <a:lnTo>
                  <a:pt x="43" y="296"/>
                </a:lnTo>
                <a:lnTo>
                  <a:pt x="46" y="304"/>
                </a:lnTo>
                <a:lnTo>
                  <a:pt x="53" y="307"/>
                </a:lnTo>
                <a:lnTo>
                  <a:pt x="57" y="302"/>
                </a:lnTo>
                <a:lnTo>
                  <a:pt x="72" y="304"/>
                </a:lnTo>
                <a:lnTo>
                  <a:pt x="81" y="302"/>
                </a:lnTo>
                <a:lnTo>
                  <a:pt x="78" y="309"/>
                </a:lnTo>
                <a:lnTo>
                  <a:pt x="88" y="312"/>
                </a:lnTo>
                <a:lnTo>
                  <a:pt x="85" y="322"/>
                </a:lnTo>
                <a:lnTo>
                  <a:pt x="86" y="329"/>
                </a:lnTo>
                <a:lnTo>
                  <a:pt x="92" y="342"/>
                </a:lnTo>
                <a:lnTo>
                  <a:pt x="103" y="345"/>
                </a:lnTo>
                <a:lnTo>
                  <a:pt x="110" y="347"/>
                </a:lnTo>
                <a:lnTo>
                  <a:pt x="113" y="356"/>
                </a:lnTo>
                <a:lnTo>
                  <a:pt x="125" y="359"/>
                </a:lnTo>
                <a:lnTo>
                  <a:pt x="133" y="365"/>
                </a:lnTo>
                <a:lnTo>
                  <a:pt x="131" y="376"/>
                </a:lnTo>
                <a:lnTo>
                  <a:pt x="135" y="386"/>
                </a:lnTo>
                <a:lnTo>
                  <a:pt x="135" y="394"/>
                </a:lnTo>
                <a:lnTo>
                  <a:pt x="143" y="402"/>
                </a:lnTo>
                <a:lnTo>
                  <a:pt x="155" y="402"/>
                </a:lnTo>
                <a:lnTo>
                  <a:pt x="161" y="411"/>
                </a:lnTo>
                <a:lnTo>
                  <a:pt x="171" y="417"/>
                </a:lnTo>
                <a:lnTo>
                  <a:pt x="181" y="420"/>
                </a:lnTo>
                <a:lnTo>
                  <a:pt x="191" y="426"/>
                </a:lnTo>
                <a:lnTo>
                  <a:pt x="205" y="426"/>
                </a:lnTo>
                <a:lnTo>
                  <a:pt x="213" y="422"/>
                </a:lnTo>
                <a:lnTo>
                  <a:pt x="228" y="429"/>
                </a:lnTo>
                <a:lnTo>
                  <a:pt x="237" y="429"/>
                </a:lnTo>
                <a:lnTo>
                  <a:pt x="246" y="433"/>
                </a:lnTo>
                <a:lnTo>
                  <a:pt x="250" y="439"/>
                </a:lnTo>
                <a:lnTo>
                  <a:pt x="258" y="442"/>
                </a:lnTo>
                <a:lnTo>
                  <a:pt x="257" y="461"/>
                </a:lnTo>
                <a:lnTo>
                  <a:pt x="255" y="471"/>
                </a:lnTo>
                <a:lnTo>
                  <a:pt x="264" y="481"/>
                </a:lnTo>
                <a:lnTo>
                  <a:pt x="275" y="487"/>
                </a:lnTo>
                <a:lnTo>
                  <a:pt x="281" y="494"/>
                </a:lnTo>
                <a:lnTo>
                  <a:pt x="295" y="489"/>
                </a:lnTo>
                <a:lnTo>
                  <a:pt x="303" y="489"/>
                </a:lnTo>
                <a:lnTo>
                  <a:pt x="311" y="493"/>
                </a:lnTo>
                <a:lnTo>
                  <a:pt x="321" y="493"/>
                </a:lnTo>
                <a:lnTo>
                  <a:pt x="324" y="497"/>
                </a:lnTo>
                <a:lnTo>
                  <a:pt x="333" y="502"/>
                </a:lnTo>
                <a:lnTo>
                  <a:pt x="341" y="504"/>
                </a:lnTo>
                <a:lnTo>
                  <a:pt x="350" y="504"/>
                </a:lnTo>
                <a:lnTo>
                  <a:pt x="356" y="508"/>
                </a:lnTo>
                <a:lnTo>
                  <a:pt x="366" y="508"/>
                </a:lnTo>
                <a:lnTo>
                  <a:pt x="375" y="508"/>
                </a:lnTo>
                <a:lnTo>
                  <a:pt x="386" y="517"/>
                </a:lnTo>
                <a:lnTo>
                  <a:pt x="396" y="509"/>
                </a:lnTo>
                <a:lnTo>
                  <a:pt x="404" y="509"/>
                </a:lnTo>
                <a:lnTo>
                  <a:pt x="415" y="513"/>
                </a:lnTo>
                <a:lnTo>
                  <a:pt x="430" y="517"/>
                </a:lnTo>
                <a:lnTo>
                  <a:pt x="436" y="519"/>
                </a:lnTo>
                <a:lnTo>
                  <a:pt x="444" y="519"/>
                </a:lnTo>
                <a:lnTo>
                  <a:pt x="456" y="509"/>
                </a:lnTo>
                <a:lnTo>
                  <a:pt x="466" y="513"/>
                </a:lnTo>
                <a:lnTo>
                  <a:pt x="471" y="519"/>
                </a:lnTo>
                <a:lnTo>
                  <a:pt x="481" y="517"/>
                </a:lnTo>
                <a:lnTo>
                  <a:pt x="489" y="508"/>
                </a:lnTo>
                <a:lnTo>
                  <a:pt x="501" y="513"/>
                </a:lnTo>
                <a:lnTo>
                  <a:pt x="506" y="521"/>
                </a:lnTo>
                <a:lnTo>
                  <a:pt x="515" y="524"/>
                </a:lnTo>
                <a:lnTo>
                  <a:pt x="524" y="524"/>
                </a:lnTo>
                <a:lnTo>
                  <a:pt x="535" y="529"/>
                </a:lnTo>
                <a:lnTo>
                  <a:pt x="549" y="536"/>
                </a:lnTo>
                <a:lnTo>
                  <a:pt x="562" y="536"/>
                </a:lnTo>
                <a:lnTo>
                  <a:pt x="569" y="536"/>
                </a:lnTo>
                <a:lnTo>
                  <a:pt x="578" y="524"/>
                </a:lnTo>
                <a:lnTo>
                  <a:pt x="591" y="517"/>
                </a:lnTo>
                <a:lnTo>
                  <a:pt x="593" y="504"/>
                </a:lnTo>
                <a:lnTo>
                  <a:pt x="602" y="497"/>
                </a:lnTo>
                <a:lnTo>
                  <a:pt x="618" y="487"/>
                </a:lnTo>
                <a:lnTo>
                  <a:pt x="629" y="484"/>
                </a:lnTo>
                <a:lnTo>
                  <a:pt x="826" y="487"/>
                </a:lnTo>
                <a:lnTo>
                  <a:pt x="829" y="481"/>
                </a:lnTo>
                <a:lnTo>
                  <a:pt x="826" y="469"/>
                </a:lnTo>
                <a:lnTo>
                  <a:pt x="818" y="461"/>
                </a:lnTo>
                <a:lnTo>
                  <a:pt x="814" y="447"/>
                </a:lnTo>
                <a:lnTo>
                  <a:pt x="811" y="440"/>
                </a:lnTo>
                <a:lnTo>
                  <a:pt x="807" y="434"/>
                </a:lnTo>
                <a:lnTo>
                  <a:pt x="801" y="422"/>
                </a:lnTo>
                <a:lnTo>
                  <a:pt x="798" y="414"/>
                </a:lnTo>
                <a:lnTo>
                  <a:pt x="789" y="409"/>
                </a:lnTo>
                <a:lnTo>
                  <a:pt x="782" y="402"/>
                </a:lnTo>
                <a:lnTo>
                  <a:pt x="787" y="396"/>
                </a:lnTo>
                <a:lnTo>
                  <a:pt x="789" y="386"/>
                </a:lnTo>
                <a:lnTo>
                  <a:pt x="798" y="376"/>
                </a:lnTo>
                <a:lnTo>
                  <a:pt x="804" y="371"/>
                </a:lnTo>
                <a:lnTo>
                  <a:pt x="813" y="369"/>
                </a:lnTo>
                <a:lnTo>
                  <a:pt x="822" y="362"/>
                </a:lnTo>
                <a:lnTo>
                  <a:pt x="827" y="356"/>
                </a:lnTo>
                <a:lnTo>
                  <a:pt x="829" y="347"/>
                </a:lnTo>
                <a:lnTo>
                  <a:pt x="827" y="336"/>
                </a:lnTo>
                <a:lnTo>
                  <a:pt x="826" y="325"/>
                </a:lnTo>
                <a:lnTo>
                  <a:pt x="831" y="320"/>
                </a:lnTo>
                <a:lnTo>
                  <a:pt x="834" y="307"/>
                </a:lnTo>
                <a:lnTo>
                  <a:pt x="846" y="304"/>
                </a:lnTo>
                <a:lnTo>
                  <a:pt x="853" y="298"/>
                </a:lnTo>
                <a:lnTo>
                  <a:pt x="858" y="289"/>
                </a:lnTo>
                <a:lnTo>
                  <a:pt x="861" y="280"/>
                </a:lnTo>
                <a:lnTo>
                  <a:pt x="867" y="272"/>
                </a:lnTo>
                <a:lnTo>
                  <a:pt x="867" y="260"/>
                </a:lnTo>
                <a:lnTo>
                  <a:pt x="881" y="234"/>
                </a:lnTo>
                <a:lnTo>
                  <a:pt x="881" y="223"/>
                </a:lnTo>
                <a:lnTo>
                  <a:pt x="881" y="214"/>
                </a:lnTo>
                <a:lnTo>
                  <a:pt x="869" y="210"/>
                </a:lnTo>
                <a:lnTo>
                  <a:pt x="861" y="210"/>
                </a:lnTo>
                <a:lnTo>
                  <a:pt x="854" y="210"/>
                </a:lnTo>
                <a:lnTo>
                  <a:pt x="836" y="214"/>
                </a:lnTo>
                <a:lnTo>
                  <a:pt x="827" y="210"/>
                </a:lnTo>
                <a:lnTo>
                  <a:pt x="818" y="202"/>
                </a:lnTo>
                <a:lnTo>
                  <a:pt x="813" y="194"/>
                </a:lnTo>
                <a:lnTo>
                  <a:pt x="804" y="189"/>
                </a:lnTo>
                <a:lnTo>
                  <a:pt x="796" y="183"/>
                </a:lnTo>
                <a:lnTo>
                  <a:pt x="786" y="180"/>
                </a:lnTo>
                <a:lnTo>
                  <a:pt x="773" y="180"/>
                </a:lnTo>
                <a:lnTo>
                  <a:pt x="764" y="180"/>
                </a:lnTo>
                <a:lnTo>
                  <a:pt x="756" y="182"/>
                </a:lnTo>
                <a:lnTo>
                  <a:pt x="746" y="182"/>
                </a:lnTo>
                <a:lnTo>
                  <a:pt x="738" y="182"/>
                </a:lnTo>
                <a:lnTo>
                  <a:pt x="731" y="172"/>
                </a:lnTo>
                <a:lnTo>
                  <a:pt x="728" y="165"/>
                </a:lnTo>
                <a:lnTo>
                  <a:pt x="718" y="160"/>
                </a:lnTo>
                <a:lnTo>
                  <a:pt x="691" y="147"/>
                </a:lnTo>
                <a:lnTo>
                  <a:pt x="682" y="148"/>
                </a:lnTo>
                <a:lnTo>
                  <a:pt x="674" y="155"/>
                </a:lnTo>
                <a:lnTo>
                  <a:pt x="662" y="152"/>
                </a:lnTo>
                <a:lnTo>
                  <a:pt x="651" y="148"/>
                </a:lnTo>
                <a:lnTo>
                  <a:pt x="636" y="142"/>
                </a:lnTo>
                <a:lnTo>
                  <a:pt x="624" y="140"/>
                </a:lnTo>
                <a:lnTo>
                  <a:pt x="618" y="140"/>
                </a:lnTo>
                <a:lnTo>
                  <a:pt x="606" y="132"/>
                </a:lnTo>
                <a:lnTo>
                  <a:pt x="598" y="134"/>
                </a:lnTo>
                <a:lnTo>
                  <a:pt x="591" y="143"/>
                </a:lnTo>
                <a:lnTo>
                  <a:pt x="582" y="148"/>
                </a:lnTo>
                <a:lnTo>
                  <a:pt x="576" y="155"/>
                </a:lnTo>
                <a:lnTo>
                  <a:pt x="569" y="160"/>
                </a:lnTo>
                <a:lnTo>
                  <a:pt x="561" y="155"/>
                </a:lnTo>
                <a:lnTo>
                  <a:pt x="553" y="152"/>
                </a:lnTo>
                <a:lnTo>
                  <a:pt x="544" y="148"/>
                </a:lnTo>
                <a:lnTo>
                  <a:pt x="533" y="147"/>
                </a:lnTo>
                <a:lnTo>
                  <a:pt x="524" y="152"/>
                </a:lnTo>
                <a:lnTo>
                  <a:pt x="516" y="152"/>
                </a:lnTo>
                <a:lnTo>
                  <a:pt x="511" y="162"/>
                </a:lnTo>
                <a:lnTo>
                  <a:pt x="501" y="160"/>
                </a:lnTo>
                <a:lnTo>
                  <a:pt x="496" y="147"/>
                </a:lnTo>
                <a:lnTo>
                  <a:pt x="488" y="147"/>
                </a:lnTo>
                <a:lnTo>
                  <a:pt x="481" y="142"/>
                </a:lnTo>
                <a:lnTo>
                  <a:pt x="473" y="142"/>
                </a:lnTo>
                <a:lnTo>
                  <a:pt x="469" y="132"/>
                </a:lnTo>
                <a:lnTo>
                  <a:pt x="458" y="128"/>
                </a:lnTo>
                <a:lnTo>
                  <a:pt x="444" y="128"/>
                </a:lnTo>
                <a:lnTo>
                  <a:pt x="435" y="132"/>
                </a:lnTo>
                <a:lnTo>
                  <a:pt x="430" y="123"/>
                </a:lnTo>
                <a:lnTo>
                  <a:pt x="411" y="115"/>
                </a:lnTo>
                <a:lnTo>
                  <a:pt x="406" y="110"/>
                </a:lnTo>
                <a:lnTo>
                  <a:pt x="401" y="100"/>
                </a:lnTo>
                <a:lnTo>
                  <a:pt x="393" y="92"/>
                </a:lnTo>
                <a:lnTo>
                  <a:pt x="391" y="83"/>
                </a:lnTo>
                <a:lnTo>
                  <a:pt x="388" y="70"/>
                </a:lnTo>
                <a:lnTo>
                  <a:pt x="376" y="61"/>
                </a:lnTo>
                <a:lnTo>
                  <a:pt x="368" y="53"/>
                </a:lnTo>
                <a:lnTo>
                  <a:pt x="278" y="53"/>
                </a:lnTo>
                <a:lnTo>
                  <a:pt x="248" y="52"/>
                </a:lnTo>
                <a:lnTo>
                  <a:pt x="221" y="20"/>
                </a:lnTo>
                <a:lnTo>
                  <a:pt x="201" y="0"/>
                </a:lnTo>
                <a:lnTo>
                  <a:pt x="181" y="20"/>
                </a:lnTo>
                <a:lnTo>
                  <a:pt x="190" y="21"/>
                </a:lnTo>
                <a:lnTo>
                  <a:pt x="198" y="21"/>
                </a:lnTo>
                <a:lnTo>
                  <a:pt x="210" y="30"/>
                </a:lnTo>
                <a:lnTo>
                  <a:pt x="195" y="47"/>
                </a:lnTo>
                <a:lnTo>
                  <a:pt x="186" y="52"/>
                </a:lnTo>
                <a:lnTo>
                  <a:pt x="173" y="40"/>
                </a:lnTo>
                <a:lnTo>
                  <a:pt x="163" y="37"/>
                </a:lnTo>
                <a:lnTo>
                  <a:pt x="113" y="0"/>
                </a:lnTo>
                <a:lnTo>
                  <a:pt x="128" y="25"/>
                </a:lnTo>
                <a:lnTo>
                  <a:pt x="130" y="33"/>
                </a:lnTo>
                <a:lnTo>
                  <a:pt x="118" y="47"/>
                </a:lnTo>
                <a:lnTo>
                  <a:pt x="110" y="61"/>
                </a:lnTo>
                <a:lnTo>
                  <a:pt x="106" y="80"/>
                </a:lnTo>
                <a:lnTo>
                  <a:pt x="97" y="88"/>
                </a:lnTo>
                <a:lnTo>
                  <a:pt x="88" y="123"/>
                </a:lnTo>
                <a:lnTo>
                  <a:pt x="75" y="127"/>
                </a:lnTo>
                <a:lnTo>
                  <a:pt x="66" y="142"/>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5" name="Freeform 224"/>
          <p:cNvSpPr>
            <a:spLocks/>
          </p:cNvSpPr>
          <p:nvPr/>
        </p:nvSpPr>
        <p:spPr bwMode="auto">
          <a:xfrm>
            <a:off x="2604928" y="3805994"/>
            <a:ext cx="286218" cy="327386"/>
          </a:xfrm>
          <a:custGeom>
            <a:avLst/>
            <a:gdLst/>
            <a:ahLst/>
            <a:cxnLst>
              <a:cxn ang="0">
                <a:pos x="97" y="0"/>
              </a:cxn>
              <a:cxn ang="0">
                <a:pos x="10" y="33"/>
              </a:cxn>
              <a:cxn ang="0">
                <a:pos x="28" y="52"/>
              </a:cxn>
              <a:cxn ang="0">
                <a:pos x="28" y="102"/>
              </a:cxn>
              <a:cxn ang="0">
                <a:pos x="13" y="117"/>
              </a:cxn>
              <a:cxn ang="0">
                <a:pos x="0" y="140"/>
              </a:cxn>
              <a:cxn ang="0">
                <a:pos x="12" y="164"/>
              </a:cxn>
              <a:cxn ang="0">
                <a:pos x="17" y="185"/>
              </a:cxn>
              <a:cxn ang="0">
                <a:pos x="35" y="209"/>
              </a:cxn>
              <a:cxn ang="0">
                <a:pos x="54" y="199"/>
              </a:cxn>
              <a:cxn ang="0">
                <a:pos x="61" y="174"/>
              </a:cxn>
              <a:cxn ang="0">
                <a:pos x="68" y="154"/>
              </a:cxn>
              <a:cxn ang="0">
                <a:pos x="61" y="137"/>
              </a:cxn>
              <a:cxn ang="0">
                <a:pos x="48" y="120"/>
              </a:cxn>
              <a:cxn ang="0">
                <a:pos x="74" y="60"/>
              </a:cxn>
              <a:cxn ang="0">
                <a:pos x="96" y="45"/>
              </a:cxn>
              <a:cxn ang="0">
                <a:pos x="130" y="28"/>
              </a:cxn>
              <a:cxn ang="0">
                <a:pos x="130" y="41"/>
              </a:cxn>
              <a:cxn ang="0">
                <a:pos x="116" y="70"/>
              </a:cxn>
              <a:cxn ang="0">
                <a:pos x="101" y="82"/>
              </a:cxn>
              <a:cxn ang="0">
                <a:pos x="102" y="112"/>
              </a:cxn>
              <a:cxn ang="0">
                <a:pos x="102" y="123"/>
              </a:cxn>
              <a:cxn ang="0">
                <a:pos x="151" y="174"/>
              </a:cxn>
              <a:cxn ang="0">
                <a:pos x="151" y="154"/>
              </a:cxn>
              <a:cxn ang="0">
                <a:pos x="121" y="130"/>
              </a:cxn>
              <a:cxn ang="0">
                <a:pos x="130" y="123"/>
              </a:cxn>
              <a:cxn ang="0">
                <a:pos x="151" y="134"/>
              </a:cxn>
              <a:cxn ang="0">
                <a:pos x="166" y="140"/>
              </a:cxn>
              <a:cxn ang="0">
                <a:pos x="185" y="123"/>
              </a:cxn>
              <a:cxn ang="0">
                <a:pos x="166" y="90"/>
              </a:cxn>
              <a:cxn ang="0">
                <a:pos x="178" y="60"/>
              </a:cxn>
              <a:cxn ang="0">
                <a:pos x="193" y="41"/>
              </a:cxn>
              <a:cxn ang="0">
                <a:pos x="181" y="25"/>
              </a:cxn>
              <a:cxn ang="0">
                <a:pos x="186" y="3"/>
              </a:cxn>
            </a:cxnLst>
            <a:rect l="0" t="0" r="r" b="b"/>
            <a:pathLst>
              <a:path w="194" h="215">
                <a:moveTo>
                  <a:pt x="186" y="3"/>
                </a:moveTo>
                <a:lnTo>
                  <a:pt x="97" y="0"/>
                </a:lnTo>
                <a:lnTo>
                  <a:pt x="12" y="0"/>
                </a:lnTo>
                <a:lnTo>
                  <a:pt x="10" y="33"/>
                </a:lnTo>
                <a:lnTo>
                  <a:pt x="10" y="41"/>
                </a:lnTo>
                <a:lnTo>
                  <a:pt x="28" y="52"/>
                </a:lnTo>
                <a:lnTo>
                  <a:pt x="25" y="78"/>
                </a:lnTo>
                <a:lnTo>
                  <a:pt x="28" y="102"/>
                </a:lnTo>
                <a:lnTo>
                  <a:pt x="25" y="107"/>
                </a:lnTo>
                <a:lnTo>
                  <a:pt x="13" y="117"/>
                </a:lnTo>
                <a:lnTo>
                  <a:pt x="8" y="127"/>
                </a:lnTo>
                <a:lnTo>
                  <a:pt x="0" y="140"/>
                </a:lnTo>
                <a:lnTo>
                  <a:pt x="1" y="154"/>
                </a:lnTo>
                <a:lnTo>
                  <a:pt x="12" y="164"/>
                </a:lnTo>
                <a:lnTo>
                  <a:pt x="17" y="174"/>
                </a:lnTo>
                <a:lnTo>
                  <a:pt x="17" y="185"/>
                </a:lnTo>
                <a:lnTo>
                  <a:pt x="27" y="191"/>
                </a:lnTo>
                <a:lnTo>
                  <a:pt x="35" y="209"/>
                </a:lnTo>
                <a:lnTo>
                  <a:pt x="45" y="214"/>
                </a:lnTo>
                <a:lnTo>
                  <a:pt x="54" y="199"/>
                </a:lnTo>
                <a:lnTo>
                  <a:pt x="54" y="182"/>
                </a:lnTo>
                <a:lnTo>
                  <a:pt x="61" y="174"/>
                </a:lnTo>
                <a:lnTo>
                  <a:pt x="70" y="167"/>
                </a:lnTo>
                <a:lnTo>
                  <a:pt x="68" y="154"/>
                </a:lnTo>
                <a:lnTo>
                  <a:pt x="70" y="147"/>
                </a:lnTo>
                <a:lnTo>
                  <a:pt x="61" y="137"/>
                </a:lnTo>
                <a:lnTo>
                  <a:pt x="54" y="130"/>
                </a:lnTo>
                <a:lnTo>
                  <a:pt x="48" y="120"/>
                </a:lnTo>
                <a:lnTo>
                  <a:pt x="59" y="92"/>
                </a:lnTo>
                <a:lnTo>
                  <a:pt x="74" y="60"/>
                </a:lnTo>
                <a:lnTo>
                  <a:pt x="89" y="54"/>
                </a:lnTo>
                <a:lnTo>
                  <a:pt x="96" y="45"/>
                </a:lnTo>
                <a:lnTo>
                  <a:pt x="106" y="37"/>
                </a:lnTo>
                <a:lnTo>
                  <a:pt x="130" y="28"/>
                </a:lnTo>
                <a:lnTo>
                  <a:pt x="137" y="37"/>
                </a:lnTo>
                <a:lnTo>
                  <a:pt x="130" y="41"/>
                </a:lnTo>
                <a:lnTo>
                  <a:pt x="106" y="67"/>
                </a:lnTo>
                <a:lnTo>
                  <a:pt x="116" y="70"/>
                </a:lnTo>
                <a:lnTo>
                  <a:pt x="116" y="78"/>
                </a:lnTo>
                <a:lnTo>
                  <a:pt x="101" y="82"/>
                </a:lnTo>
                <a:lnTo>
                  <a:pt x="97" y="100"/>
                </a:lnTo>
                <a:lnTo>
                  <a:pt x="102" y="112"/>
                </a:lnTo>
                <a:lnTo>
                  <a:pt x="116" y="120"/>
                </a:lnTo>
                <a:lnTo>
                  <a:pt x="102" y="123"/>
                </a:lnTo>
                <a:lnTo>
                  <a:pt x="126" y="147"/>
                </a:lnTo>
                <a:lnTo>
                  <a:pt x="151" y="174"/>
                </a:lnTo>
                <a:lnTo>
                  <a:pt x="158" y="157"/>
                </a:lnTo>
                <a:lnTo>
                  <a:pt x="151" y="154"/>
                </a:lnTo>
                <a:lnTo>
                  <a:pt x="132" y="130"/>
                </a:lnTo>
                <a:lnTo>
                  <a:pt x="121" y="130"/>
                </a:lnTo>
                <a:lnTo>
                  <a:pt x="121" y="123"/>
                </a:lnTo>
                <a:lnTo>
                  <a:pt x="130" y="123"/>
                </a:lnTo>
                <a:lnTo>
                  <a:pt x="139" y="127"/>
                </a:lnTo>
                <a:lnTo>
                  <a:pt x="151" y="134"/>
                </a:lnTo>
                <a:lnTo>
                  <a:pt x="158" y="144"/>
                </a:lnTo>
                <a:lnTo>
                  <a:pt x="166" y="140"/>
                </a:lnTo>
                <a:lnTo>
                  <a:pt x="174" y="127"/>
                </a:lnTo>
                <a:lnTo>
                  <a:pt x="185" y="123"/>
                </a:lnTo>
                <a:lnTo>
                  <a:pt x="185" y="110"/>
                </a:lnTo>
                <a:lnTo>
                  <a:pt x="166" y="90"/>
                </a:lnTo>
                <a:lnTo>
                  <a:pt x="170" y="74"/>
                </a:lnTo>
                <a:lnTo>
                  <a:pt x="178" y="60"/>
                </a:lnTo>
                <a:lnTo>
                  <a:pt x="185" y="50"/>
                </a:lnTo>
                <a:lnTo>
                  <a:pt x="193" y="41"/>
                </a:lnTo>
                <a:lnTo>
                  <a:pt x="188" y="32"/>
                </a:lnTo>
                <a:lnTo>
                  <a:pt x="181" y="25"/>
                </a:lnTo>
                <a:lnTo>
                  <a:pt x="186" y="15"/>
                </a:lnTo>
                <a:lnTo>
                  <a:pt x="186" y="3"/>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6" name="Freeform 225"/>
          <p:cNvSpPr>
            <a:spLocks/>
          </p:cNvSpPr>
          <p:nvPr/>
        </p:nvSpPr>
        <p:spPr bwMode="auto">
          <a:xfrm>
            <a:off x="2700828" y="4070947"/>
            <a:ext cx="78194" cy="59386"/>
          </a:xfrm>
          <a:custGeom>
            <a:avLst/>
            <a:gdLst/>
            <a:ahLst/>
            <a:cxnLst>
              <a:cxn ang="0">
                <a:pos x="31" y="7"/>
              </a:cxn>
              <a:cxn ang="0">
                <a:pos x="34" y="16"/>
              </a:cxn>
              <a:cxn ang="0">
                <a:pos x="43" y="16"/>
              </a:cxn>
              <a:cxn ang="0">
                <a:pos x="52" y="26"/>
              </a:cxn>
              <a:cxn ang="0">
                <a:pos x="26" y="38"/>
              </a:cxn>
              <a:cxn ang="0">
                <a:pos x="10" y="31"/>
              </a:cxn>
              <a:cxn ang="0">
                <a:pos x="0" y="26"/>
              </a:cxn>
              <a:cxn ang="0">
                <a:pos x="5" y="19"/>
              </a:cxn>
              <a:cxn ang="0">
                <a:pos x="14" y="9"/>
              </a:cxn>
              <a:cxn ang="0">
                <a:pos x="16" y="0"/>
              </a:cxn>
              <a:cxn ang="0">
                <a:pos x="27" y="0"/>
              </a:cxn>
              <a:cxn ang="0">
                <a:pos x="31" y="7"/>
              </a:cxn>
            </a:cxnLst>
            <a:rect l="0" t="0" r="r" b="b"/>
            <a:pathLst>
              <a:path w="53" h="39">
                <a:moveTo>
                  <a:pt x="31" y="7"/>
                </a:moveTo>
                <a:lnTo>
                  <a:pt x="34" y="16"/>
                </a:lnTo>
                <a:lnTo>
                  <a:pt x="43" y="16"/>
                </a:lnTo>
                <a:lnTo>
                  <a:pt x="52" y="26"/>
                </a:lnTo>
                <a:lnTo>
                  <a:pt x="26" y="38"/>
                </a:lnTo>
                <a:lnTo>
                  <a:pt x="10" y="31"/>
                </a:lnTo>
                <a:lnTo>
                  <a:pt x="0" y="26"/>
                </a:lnTo>
                <a:lnTo>
                  <a:pt x="5" y="19"/>
                </a:lnTo>
                <a:lnTo>
                  <a:pt x="14" y="9"/>
                </a:lnTo>
                <a:lnTo>
                  <a:pt x="16" y="0"/>
                </a:lnTo>
                <a:lnTo>
                  <a:pt x="27" y="0"/>
                </a:lnTo>
                <a:lnTo>
                  <a:pt x="31" y="7"/>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7" name="Freeform 226"/>
          <p:cNvSpPr>
            <a:spLocks/>
          </p:cNvSpPr>
          <p:nvPr/>
        </p:nvSpPr>
        <p:spPr bwMode="auto">
          <a:xfrm>
            <a:off x="2447068" y="2182766"/>
            <a:ext cx="118030" cy="63953"/>
          </a:xfrm>
          <a:custGeom>
            <a:avLst/>
            <a:gdLst/>
            <a:ahLst/>
            <a:cxnLst>
              <a:cxn ang="0">
                <a:pos x="64" y="26"/>
              </a:cxn>
              <a:cxn ang="0">
                <a:pos x="54" y="29"/>
              </a:cxn>
              <a:cxn ang="0">
                <a:pos x="49" y="41"/>
              </a:cxn>
              <a:cxn ang="0">
                <a:pos x="32" y="36"/>
              </a:cxn>
              <a:cxn ang="0">
                <a:pos x="27" y="34"/>
              </a:cxn>
              <a:cxn ang="0">
                <a:pos x="20" y="26"/>
              </a:cxn>
              <a:cxn ang="0">
                <a:pos x="28" y="29"/>
              </a:cxn>
              <a:cxn ang="0">
                <a:pos x="10" y="10"/>
              </a:cxn>
              <a:cxn ang="0">
                <a:pos x="0" y="13"/>
              </a:cxn>
              <a:cxn ang="0">
                <a:pos x="1" y="6"/>
              </a:cxn>
              <a:cxn ang="0">
                <a:pos x="10" y="6"/>
              </a:cxn>
              <a:cxn ang="0">
                <a:pos x="21" y="0"/>
              </a:cxn>
              <a:cxn ang="0">
                <a:pos x="30" y="0"/>
              </a:cxn>
              <a:cxn ang="0">
                <a:pos x="54" y="6"/>
              </a:cxn>
              <a:cxn ang="0">
                <a:pos x="60" y="13"/>
              </a:cxn>
              <a:cxn ang="0">
                <a:pos x="62" y="6"/>
              </a:cxn>
              <a:cxn ang="0">
                <a:pos x="71" y="6"/>
              </a:cxn>
              <a:cxn ang="0">
                <a:pos x="79" y="11"/>
              </a:cxn>
              <a:cxn ang="0">
                <a:pos x="72" y="18"/>
              </a:cxn>
              <a:cxn ang="0">
                <a:pos x="64" y="26"/>
              </a:cxn>
            </a:cxnLst>
            <a:rect l="0" t="0" r="r" b="b"/>
            <a:pathLst>
              <a:path w="80" h="42">
                <a:moveTo>
                  <a:pt x="64" y="26"/>
                </a:moveTo>
                <a:lnTo>
                  <a:pt x="54" y="29"/>
                </a:lnTo>
                <a:lnTo>
                  <a:pt x="49" y="41"/>
                </a:lnTo>
                <a:lnTo>
                  <a:pt x="32" y="36"/>
                </a:lnTo>
                <a:lnTo>
                  <a:pt x="27" y="34"/>
                </a:lnTo>
                <a:lnTo>
                  <a:pt x="20" y="26"/>
                </a:lnTo>
                <a:lnTo>
                  <a:pt x="28" y="29"/>
                </a:lnTo>
                <a:lnTo>
                  <a:pt x="10" y="10"/>
                </a:lnTo>
                <a:lnTo>
                  <a:pt x="0" y="13"/>
                </a:lnTo>
                <a:lnTo>
                  <a:pt x="1" y="6"/>
                </a:lnTo>
                <a:lnTo>
                  <a:pt x="10" y="6"/>
                </a:lnTo>
                <a:lnTo>
                  <a:pt x="21" y="0"/>
                </a:lnTo>
                <a:lnTo>
                  <a:pt x="30" y="0"/>
                </a:lnTo>
                <a:lnTo>
                  <a:pt x="54" y="6"/>
                </a:lnTo>
                <a:lnTo>
                  <a:pt x="60" y="13"/>
                </a:lnTo>
                <a:lnTo>
                  <a:pt x="62" y="6"/>
                </a:lnTo>
                <a:lnTo>
                  <a:pt x="71" y="6"/>
                </a:lnTo>
                <a:lnTo>
                  <a:pt x="79" y="11"/>
                </a:lnTo>
                <a:lnTo>
                  <a:pt x="72" y="18"/>
                </a:lnTo>
                <a:lnTo>
                  <a:pt x="64" y="2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8" name="Freeform 227"/>
          <p:cNvSpPr>
            <a:spLocks/>
          </p:cNvSpPr>
          <p:nvPr/>
        </p:nvSpPr>
        <p:spPr bwMode="auto">
          <a:xfrm>
            <a:off x="2281826" y="2144698"/>
            <a:ext cx="227204" cy="242114"/>
          </a:xfrm>
          <a:custGeom>
            <a:avLst/>
            <a:gdLst/>
            <a:ahLst/>
            <a:cxnLst>
              <a:cxn ang="0">
                <a:pos x="118" y="153"/>
              </a:cxn>
              <a:cxn ang="0">
                <a:pos x="103" y="148"/>
              </a:cxn>
              <a:cxn ang="0">
                <a:pos x="95" y="150"/>
              </a:cxn>
              <a:cxn ang="0">
                <a:pos x="75" y="133"/>
              </a:cxn>
              <a:cxn ang="0">
                <a:pos x="75" y="124"/>
              </a:cxn>
              <a:cxn ang="0">
                <a:pos x="69" y="133"/>
              </a:cxn>
              <a:cxn ang="0">
                <a:pos x="30" y="113"/>
              </a:cxn>
              <a:cxn ang="0">
                <a:pos x="8" y="81"/>
              </a:cxn>
              <a:cxn ang="0">
                <a:pos x="8" y="70"/>
              </a:cxn>
              <a:cxn ang="0">
                <a:pos x="0" y="58"/>
              </a:cxn>
              <a:cxn ang="0">
                <a:pos x="0" y="37"/>
              </a:cxn>
              <a:cxn ang="0">
                <a:pos x="1" y="28"/>
              </a:cxn>
              <a:cxn ang="0">
                <a:pos x="8" y="13"/>
              </a:cxn>
              <a:cxn ang="0">
                <a:pos x="15" y="10"/>
              </a:cxn>
              <a:cxn ang="0">
                <a:pos x="20" y="0"/>
              </a:cxn>
              <a:cxn ang="0">
                <a:pos x="44" y="3"/>
              </a:cxn>
              <a:cxn ang="0">
                <a:pos x="53" y="8"/>
              </a:cxn>
              <a:cxn ang="0">
                <a:pos x="53" y="18"/>
              </a:cxn>
              <a:cxn ang="0">
                <a:pos x="68" y="32"/>
              </a:cxn>
              <a:cxn ang="0">
                <a:pos x="89" y="52"/>
              </a:cxn>
              <a:cxn ang="0">
                <a:pos x="107" y="58"/>
              </a:cxn>
              <a:cxn ang="0">
                <a:pos x="118" y="63"/>
              </a:cxn>
              <a:cxn ang="0">
                <a:pos x="107" y="75"/>
              </a:cxn>
              <a:cxn ang="0">
                <a:pos x="120" y="86"/>
              </a:cxn>
              <a:cxn ang="0">
                <a:pos x="133" y="81"/>
              </a:cxn>
              <a:cxn ang="0">
                <a:pos x="139" y="88"/>
              </a:cxn>
              <a:cxn ang="0">
                <a:pos x="130" y="99"/>
              </a:cxn>
              <a:cxn ang="0">
                <a:pos x="114" y="95"/>
              </a:cxn>
              <a:cxn ang="0">
                <a:pos x="105" y="101"/>
              </a:cxn>
              <a:cxn ang="0">
                <a:pos x="107" y="121"/>
              </a:cxn>
              <a:cxn ang="0">
                <a:pos x="114" y="130"/>
              </a:cxn>
              <a:cxn ang="0">
                <a:pos x="118" y="139"/>
              </a:cxn>
              <a:cxn ang="0">
                <a:pos x="126" y="144"/>
              </a:cxn>
              <a:cxn ang="0">
                <a:pos x="141" y="148"/>
              </a:cxn>
              <a:cxn ang="0">
                <a:pos x="146" y="139"/>
              </a:cxn>
              <a:cxn ang="0">
                <a:pos x="153" y="144"/>
              </a:cxn>
              <a:cxn ang="0">
                <a:pos x="150" y="158"/>
              </a:cxn>
              <a:cxn ang="0">
                <a:pos x="134" y="153"/>
              </a:cxn>
              <a:cxn ang="0">
                <a:pos x="118" y="153"/>
              </a:cxn>
            </a:cxnLst>
            <a:rect l="0" t="0" r="r" b="b"/>
            <a:pathLst>
              <a:path w="154" h="159">
                <a:moveTo>
                  <a:pt x="118" y="153"/>
                </a:moveTo>
                <a:lnTo>
                  <a:pt x="103" y="148"/>
                </a:lnTo>
                <a:lnTo>
                  <a:pt x="95" y="150"/>
                </a:lnTo>
                <a:lnTo>
                  <a:pt x="75" y="133"/>
                </a:lnTo>
                <a:lnTo>
                  <a:pt x="75" y="124"/>
                </a:lnTo>
                <a:lnTo>
                  <a:pt x="69" y="133"/>
                </a:lnTo>
                <a:lnTo>
                  <a:pt x="30" y="113"/>
                </a:lnTo>
                <a:lnTo>
                  <a:pt x="8" y="81"/>
                </a:lnTo>
                <a:lnTo>
                  <a:pt x="8" y="70"/>
                </a:lnTo>
                <a:lnTo>
                  <a:pt x="0" y="58"/>
                </a:lnTo>
                <a:lnTo>
                  <a:pt x="0" y="37"/>
                </a:lnTo>
                <a:lnTo>
                  <a:pt x="1" y="28"/>
                </a:lnTo>
                <a:lnTo>
                  <a:pt x="8" y="13"/>
                </a:lnTo>
                <a:lnTo>
                  <a:pt x="15" y="10"/>
                </a:lnTo>
                <a:lnTo>
                  <a:pt x="20" y="0"/>
                </a:lnTo>
                <a:lnTo>
                  <a:pt x="44" y="3"/>
                </a:lnTo>
                <a:lnTo>
                  <a:pt x="53" y="8"/>
                </a:lnTo>
                <a:lnTo>
                  <a:pt x="53" y="18"/>
                </a:lnTo>
                <a:lnTo>
                  <a:pt x="68" y="32"/>
                </a:lnTo>
                <a:lnTo>
                  <a:pt x="89" y="52"/>
                </a:lnTo>
                <a:lnTo>
                  <a:pt x="107" y="58"/>
                </a:lnTo>
                <a:lnTo>
                  <a:pt x="118" y="63"/>
                </a:lnTo>
                <a:lnTo>
                  <a:pt x="107" y="75"/>
                </a:lnTo>
                <a:lnTo>
                  <a:pt x="120" y="86"/>
                </a:lnTo>
                <a:lnTo>
                  <a:pt x="133" y="81"/>
                </a:lnTo>
                <a:lnTo>
                  <a:pt x="139" y="88"/>
                </a:lnTo>
                <a:lnTo>
                  <a:pt x="130" y="99"/>
                </a:lnTo>
                <a:lnTo>
                  <a:pt x="114" y="95"/>
                </a:lnTo>
                <a:lnTo>
                  <a:pt x="105" y="101"/>
                </a:lnTo>
                <a:lnTo>
                  <a:pt x="107" y="121"/>
                </a:lnTo>
                <a:lnTo>
                  <a:pt x="114" y="130"/>
                </a:lnTo>
                <a:lnTo>
                  <a:pt x="118" y="139"/>
                </a:lnTo>
                <a:lnTo>
                  <a:pt x="126" y="144"/>
                </a:lnTo>
                <a:lnTo>
                  <a:pt x="141" y="148"/>
                </a:lnTo>
                <a:lnTo>
                  <a:pt x="146" y="139"/>
                </a:lnTo>
                <a:lnTo>
                  <a:pt x="153" y="144"/>
                </a:lnTo>
                <a:lnTo>
                  <a:pt x="150" y="158"/>
                </a:lnTo>
                <a:lnTo>
                  <a:pt x="134" y="153"/>
                </a:lnTo>
                <a:lnTo>
                  <a:pt x="118" y="153"/>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9" name="Freeform 228"/>
          <p:cNvSpPr>
            <a:spLocks/>
          </p:cNvSpPr>
          <p:nvPr/>
        </p:nvSpPr>
        <p:spPr bwMode="auto">
          <a:xfrm>
            <a:off x="2523784" y="2213220"/>
            <a:ext cx="149010" cy="207090"/>
          </a:xfrm>
          <a:custGeom>
            <a:avLst/>
            <a:gdLst/>
            <a:ahLst/>
            <a:cxnLst>
              <a:cxn ang="0">
                <a:pos x="75" y="108"/>
              </a:cxn>
              <a:cxn ang="0">
                <a:pos x="83" y="98"/>
              </a:cxn>
              <a:cxn ang="0">
                <a:pos x="80" y="85"/>
              </a:cxn>
              <a:cxn ang="0">
                <a:pos x="88" y="85"/>
              </a:cxn>
              <a:cxn ang="0">
                <a:pos x="88" y="98"/>
              </a:cxn>
              <a:cxn ang="0">
                <a:pos x="100" y="105"/>
              </a:cxn>
              <a:cxn ang="0">
                <a:pos x="97" y="121"/>
              </a:cxn>
              <a:cxn ang="0">
                <a:pos x="92" y="130"/>
              </a:cxn>
              <a:cxn ang="0">
                <a:pos x="83" y="125"/>
              </a:cxn>
              <a:cxn ang="0">
                <a:pos x="75" y="130"/>
              </a:cxn>
              <a:cxn ang="0">
                <a:pos x="66" y="130"/>
              </a:cxn>
              <a:cxn ang="0">
                <a:pos x="55" y="135"/>
              </a:cxn>
              <a:cxn ang="0">
                <a:pos x="40" y="135"/>
              </a:cxn>
              <a:cxn ang="0">
                <a:pos x="50" y="125"/>
              </a:cxn>
              <a:cxn ang="0">
                <a:pos x="43" y="121"/>
              </a:cxn>
              <a:cxn ang="0">
                <a:pos x="53" y="116"/>
              </a:cxn>
              <a:cxn ang="0">
                <a:pos x="46" y="110"/>
              </a:cxn>
              <a:cxn ang="0">
                <a:pos x="33" y="110"/>
              </a:cxn>
              <a:cxn ang="0">
                <a:pos x="21" y="108"/>
              </a:cxn>
              <a:cxn ang="0">
                <a:pos x="17" y="100"/>
              </a:cxn>
              <a:cxn ang="0">
                <a:pos x="6" y="100"/>
              </a:cxn>
              <a:cxn ang="0">
                <a:pos x="0" y="80"/>
              </a:cxn>
              <a:cxn ang="0">
                <a:pos x="10" y="46"/>
              </a:cxn>
              <a:cxn ang="0">
                <a:pos x="17" y="41"/>
              </a:cxn>
              <a:cxn ang="0">
                <a:pos x="15" y="21"/>
              </a:cxn>
              <a:cxn ang="0">
                <a:pos x="23" y="17"/>
              </a:cxn>
              <a:cxn ang="0">
                <a:pos x="33" y="12"/>
              </a:cxn>
              <a:cxn ang="0">
                <a:pos x="33" y="1"/>
              </a:cxn>
              <a:cxn ang="0">
                <a:pos x="43" y="0"/>
              </a:cxn>
              <a:cxn ang="0">
                <a:pos x="41" y="6"/>
              </a:cxn>
              <a:cxn ang="0">
                <a:pos x="43" y="15"/>
              </a:cxn>
              <a:cxn ang="0">
                <a:pos x="48" y="3"/>
              </a:cxn>
              <a:cxn ang="0">
                <a:pos x="53" y="12"/>
              </a:cxn>
              <a:cxn ang="0">
                <a:pos x="46" y="25"/>
              </a:cxn>
              <a:cxn ang="0">
                <a:pos x="60" y="26"/>
              </a:cxn>
              <a:cxn ang="0">
                <a:pos x="53" y="32"/>
              </a:cxn>
              <a:cxn ang="0">
                <a:pos x="55" y="50"/>
              </a:cxn>
              <a:cxn ang="0">
                <a:pos x="50" y="55"/>
              </a:cxn>
              <a:cxn ang="0">
                <a:pos x="55" y="70"/>
              </a:cxn>
              <a:cxn ang="0">
                <a:pos x="61" y="75"/>
              </a:cxn>
              <a:cxn ang="0">
                <a:pos x="65" y="85"/>
              </a:cxn>
              <a:cxn ang="0">
                <a:pos x="60" y="93"/>
              </a:cxn>
              <a:cxn ang="0">
                <a:pos x="70" y="100"/>
              </a:cxn>
              <a:cxn ang="0">
                <a:pos x="66" y="108"/>
              </a:cxn>
              <a:cxn ang="0">
                <a:pos x="75" y="108"/>
              </a:cxn>
            </a:cxnLst>
            <a:rect l="0" t="0" r="r" b="b"/>
            <a:pathLst>
              <a:path w="101" h="136">
                <a:moveTo>
                  <a:pt x="75" y="108"/>
                </a:moveTo>
                <a:lnTo>
                  <a:pt x="83" y="98"/>
                </a:lnTo>
                <a:lnTo>
                  <a:pt x="80" y="85"/>
                </a:lnTo>
                <a:lnTo>
                  <a:pt x="88" y="85"/>
                </a:lnTo>
                <a:lnTo>
                  <a:pt x="88" y="98"/>
                </a:lnTo>
                <a:lnTo>
                  <a:pt x="100" y="105"/>
                </a:lnTo>
                <a:lnTo>
                  <a:pt x="97" y="121"/>
                </a:lnTo>
                <a:lnTo>
                  <a:pt x="92" y="130"/>
                </a:lnTo>
                <a:lnTo>
                  <a:pt x="83" y="125"/>
                </a:lnTo>
                <a:lnTo>
                  <a:pt x="75" y="130"/>
                </a:lnTo>
                <a:lnTo>
                  <a:pt x="66" y="130"/>
                </a:lnTo>
                <a:lnTo>
                  <a:pt x="55" y="135"/>
                </a:lnTo>
                <a:lnTo>
                  <a:pt x="40" y="135"/>
                </a:lnTo>
                <a:lnTo>
                  <a:pt x="50" y="125"/>
                </a:lnTo>
                <a:lnTo>
                  <a:pt x="43" y="121"/>
                </a:lnTo>
                <a:lnTo>
                  <a:pt x="53" y="116"/>
                </a:lnTo>
                <a:lnTo>
                  <a:pt x="46" y="110"/>
                </a:lnTo>
                <a:lnTo>
                  <a:pt x="33" y="110"/>
                </a:lnTo>
                <a:lnTo>
                  <a:pt x="21" y="108"/>
                </a:lnTo>
                <a:lnTo>
                  <a:pt x="17" y="100"/>
                </a:lnTo>
                <a:lnTo>
                  <a:pt x="6" y="100"/>
                </a:lnTo>
                <a:lnTo>
                  <a:pt x="0" y="80"/>
                </a:lnTo>
                <a:lnTo>
                  <a:pt x="10" y="46"/>
                </a:lnTo>
                <a:lnTo>
                  <a:pt x="17" y="41"/>
                </a:lnTo>
                <a:lnTo>
                  <a:pt x="15" y="21"/>
                </a:lnTo>
                <a:lnTo>
                  <a:pt x="23" y="17"/>
                </a:lnTo>
                <a:lnTo>
                  <a:pt x="33" y="12"/>
                </a:lnTo>
                <a:lnTo>
                  <a:pt x="33" y="1"/>
                </a:lnTo>
                <a:lnTo>
                  <a:pt x="43" y="0"/>
                </a:lnTo>
                <a:lnTo>
                  <a:pt x="41" y="6"/>
                </a:lnTo>
                <a:lnTo>
                  <a:pt x="43" y="15"/>
                </a:lnTo>
                <a:lnTo>
                  <a:pt x="48" y="3"/>
                </a:lnTo>
                <a:lnTo>
                  <a:pt x="53" y="12"/>
                </a:lnTo>
                <a:lnTo>
                  <a:pt x="46" y="25"/>
                </a:lnTo>
                <a:lnTo>
                  <a:pt x="60" y="26"/>
                </a:lnTo>
                <a:lnTo>
                  <a:pt x="53" y="32"/>
                </a:lnTo>
                <a:lnTo>
                  <a:pt x="55" y="50"/>
                </a:lnTo>
                <a:lnTo>
                  <a:pt x="50" y="55"/>
                </a:lnTo>
                <a:lnTo>
                  <a:pt x="55" y="70"/>
                </a:lnTo>
                <a:lnTo>
                  <a:pt x="61" y="75"/>
                </a:lnTo>
                <a:lnTo>
                  <a:pt x="65" y="85"/>
                </a:lnTo>
                <a:lnTo>
                  <a:pt x="60" y="93"/>
                </a:lnTo>
                <a:lnTo>
                  <a:pt x="70" y="100"/>
                </a:lnTo>
                <a:lnTo>
                  <a:pt x="66" y="108"/>
                </a:lnTo>
                <a:lnTo>
                  <a:pt x="75" y="108"/>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0" name="Freeform 229"/>
          <p:cNvSpPr>
            <a:spLocks/>
          </p:cNvSpPr>
          <p:nvPr/>
        </p:nvSpPr>
        <p:spPr bwMode="auto">
          <a:xfrm>
            <a:off x="2630010" y="2169061"/>
            <a:ext cx="63440" cy="77658"/>
          </a:xfrm>
          <a:custGeom>
            <a:avLst/>
            <a:gdLst/>
            <a:ahLst/>
            <a:cxnLst>
              <a:cxn ang="0">
                <a:pos x="42" y="27"/>
              </a:cxn>
              <a:cxn ang="0">
                <a:pos x="42" y="20"/>
              </a:cxn>
              <a:cxn ang="0">
                <a:pos x="34" y="18"/>
              </a:cxn>
              <a:cxn ang="0">
                <a:pos x="32" y="8"/>
              </a:cxn>
              <a:cxn ang="0">
                <a:pos x="13" y="0"/>
              </a:cxn>
              <a:cxn ang="0">
                <a:pos x="1" y="6"/>
              </a:cxn>
              <a:cxn ang="0">
                <a:pos x="0" y="20"/>
              </a:cxn>
              <a:cxn ang="0">
                <a:pos x="5" y="28"/>
              </a:cxn>
              <a:cxn ang="0">
                <a:pos x="6" y="38"/>
              </a:cxn>
              <a:cxn ang="0">
                <a:pos x="13" y="50"/>
              </a:cxn>
              <a:cxn ang="0">
                <a:pos x="21" y="43"/>
              </a:cxn>
              <a:cxn ang="0">
                <a:pos x="32" y="42"/>
              </a:cxn>
              <a:cxn ang="0">
                <a:pos x="42" y="27"/>
              </a:cxn>
            </a:cxnLst>
            <a:rect l="0" t="0" r="r" b="b"/>
            <a:pathLst>
              <a:path w="43" h="51">
                <a:moveTo>
                  <a:pt x="42" y="27"/>
                </a:moveTo>
                <a:lnTo>
                  <a:pt x="42" y="20"/>
                </a:lnTo>
                <a:lnTo>
                  <a:pt x="34" y="18"/>
                </a:lnTo>
                <a:lnTo>
                  <a:pt x="32" y="8"/>
                </a:lnTo>
                <a:lnTo>
                  <a:pt x="13" y="0"/>
                </a:lnTo>
                <a:lnTo>
                  <a:pt x="1" y="6"/>
                </a:lnTo>
                <a:lnTo>
                  <a:pt x="0" y="20"/>
                </a:lnTo>
                <a:lnTo>
                  <a:pt x="5" y="28"/>
                </a:lnTo>
                <a:lnTo>
                  <a:pt x="6" y="38"/>
                </a:lnTo>
                <a:lnTo>
                  <a:pt x="13" y="50"/>
                </a:lnTo>
                <a:lnTo>
                  <a:pt x="21" y="43"/>
                </a:lnTo>
                <a:lnTo>
                  <a:pt x="32" y="42"/>
                </a:lnTo>
                <a:lnTo>
                  <a:pt x="42" y="27"/>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1" name="Freeform 230"/>
          <p:cNvSpPr>
            <a:spLocks/>
          </p:cNvSpPr>
          <p:nvPr/>
        </p:nvSpPr>
        <p:spPr bwMode="auto">
          <a:xfrm>
            <a:off x="2435264" y="2006130"/>
            <a:ext cx="292120" cy="175114"/>
          </a:xfrm>
          <a:custGeom>
            <a:avLst/>
            <a:gdLst/>
            <a:ahLst/>
            <a:cxnLst>
              <a:cxn ang="0">
                <a:pos x="91" y="17"/>
              </a:cxn>
              <a:cxn ang="0">
                <a:pos x="76" y="19"/>
              </a:cxn>
              <a:cxn ang="0">
                <a:pos x="75" y="25"/>
              </a:cxn>
              <a:cxn ang="0">
                <a:pos x="82" y="39"/>
              </a:cxn>
              <a:cxn ang="0">
                <a:pos x="89" y="60"/>
              </a:cxn>
              <a:cxn ang="0">
                <a:pos x="94" y="63"/>
              </a:cxn>
              <a:cxn ang="0">
                <a:pos x="102" y="71"/>
              </a:cxn>
              <a:cxn ang="0">
                <a:pos x="106" y="83"/>
              </a:cxn>
              <a:cxn ang="0">
                <a:pos x="113" y="90"/>
              </a:cxn>
              <a:cxn ang="0">
                <a:pos x="114" y="98"/>
              </a:cxn>
              <a:cxn ang="0">
                <a:pos x="106" y="107"/>
              </a:cxn>
              <a:cxn ang="0">
                <a:pos x="93" y="114"/>
              </a:cxn>
              <a:cxn ang="0">
                <a:pos x="71" y="109"/>
              </a:cxn>
              <a:cxn ang="0">
                <a:pos x="63" y="107"/>
              </a:cxn>
              <a:cxn ang="0">
                <a:pos x="53" y="93"/>
              </a:cxn>
              <a:cxn ang="0">
                <a:pos x="50" y="87"/>
              </a:cxn>
              <a:cxn ang="0">
                <a:pos x="46" y="75"/>
              </a:cxn>
              <a:cxn ang="0">
                <a:pos x="37" y="71"/>
              </a:cxn>
              <a:cxn ang="0">
                <a:pos x="26" y="69"/>
              </a:cxn>
              <a:cxn ang="0">
                <a:pos x="30" y="75"/>
              </a:cxn>
              <a:cxn ang="0">
                <a:pos x="35" y="87"/>
              </a:cxn>
              <a:cxn ang="0">
                <a:pos x="37" y="100"/>
              </a:cxn>
              <a:cxn ang="0">
                <a:pos x="28" y="100"/>
              </a:cxn>
              <a:cxn ang="0">
                <a:pos x="21" y="90"/>
              </a:cxn>
              <a:cxn ang="0">
                <a:pos x="15" y="80"/>
              </a:cxn>
              <a:cxn ang="0">
                <a:pos x="10" y="93"/>
              </a:cxn>
              <a:cxn ang="0">
                <a:pos x="1" y="90"/>
              </a:cxn>
              <a:cxn ang="0">
                <a:pos x="0" y="78"/>
              </a:cxn>
              <a:cxn ang="0">
                <a:pos x="10" y="63"/>
              </a:cxn>
              <a:cxn ang="0">
                <a:pos x="26" y="43"/>
              </a:cxn>
              <a:cxn ang="0">
                <a:pos x="44" y="29"/>
              </a:cxn>
              <a:cxn ang="0">
                <a:pos x="53" y="17"/>
              </a:cxn>
              <a:cxn ang="0">
                <a:pos x="58" y="8"/>
              </a:cxn>
              <a:cxn ang="0">
                <a:pos x="93" y="0"/>
              </a:cxn>
              <a:cxn ang="0">
                <a:pos x="147" y="19"/>
              </a:cxn>
              <a:cxn ang="0">
                <a:pos x="172" y="39"/>
              </a:cxn>
              <a:cxn ang="0">
                <a:pos x="197" y="43"/>
              </a:cxn>
              <a:cxn ang="0">
                <a:pos x="189" y="49"/>
              </a:cxn>
              <a:cxn ang="0">
                <a:pos x="183" y="60"/>
              </a:cxn>
              <a:cxn ang="0">
                <a:pos x="162" y="69"/>
              </a:cxn>
              <a:cxn ang="0">
                <a:pos x="152" y="83"/>
              </a:cxn>
              <a:cxn ang="0">
                <a:pos x="158" y="98"/>
              </a:cxn>
              <a:cxn ang="0">
                <a:pos x="151" y="95"/>
              </a:cxn>
              <a:cxn ang="0">
                <a:pos x="145" y="100"/>
              </a:cxn>
              <a:cxn ang="0">
                <a:pos x="136" y="95"/>
              </a:cxn>
              <a:cxn ang="0">
                <a:pos x="139" y="90"/>
              </a:cxn>
              <a:cxn ang="0">
                <a:pos x="120" y="78"/>
              </a:cxn>
              <a:cxn ang="0">
                <a:pos x="107" y="60"/>
              </a:cxn>
              <a:cxn ang="0">
                <a:pos x="101" y="51"/>
              </a:cxn>
              <a:cxn ang="0">
                <a:pos x="101" y="25"/>
              </a:cxn>
              <a:cxn ang="0">
                <a:pos x="91" y="17"/>
              </a:cxn>
            </a:cxnLst>
            <a:rect l="0" t="0" r="r" b="b"/>
            <a:pathLst>
              <a:path w="198" h="115">
                <a:moveTo>
                  <a:pt x="91" y="17"/>
                </a:moveTo>
                <a:lnTo>
                  <a:pt x="76" y="19"/>
                </a:lnTo>
                <a:lnTo>
                  <a:pt x="75" y="25"/>
                </a:lnTo>
                <a:lnTo>
                  <a:pt x="82" y="39"/>
                </a:lnTo>
                <a:lnTo>
                  <a:pt x="89" y="60"/>
                </a:lnTo>
                <a:lnTo>
                  <a:pt x="94" y="63"/>
                </a:lnTo>
                <a:lnTo>
                  <a:pt x="102" y="71"/>
                </a:lnTo>
                <a:lnTo>
                  <a:pt x="106" y="83"/>
                </a:lnTo>
                <a:lnTo>
                  <a:pt x="113" y="90"/>
                </a:lnTo>
                <a:lnTo>
                  <a:pt x="114" y="98"/>
                </a:lnTo>
                <a:lnTo>
                  <a:pt x="106" y="107"/>
                </a:lnTo>
                <a:lnTo>
                  <a:pt x="93" y="114"/>
                </a:lnTo>
                <a:lnTo>
                  <a:pt x="71" y="109"/>
                </a:lnTo>
                <a:lnTo>
                  <a:pt x="63" y="107"/>
                </a:lnTo>
                <a:lnTo>
                  <a:pt x="53" y="93"/>
                </a:lnTo>
                <a:lnTo>
                  <a:pt x="50" y="87"/>
                </a:lnTo>
                <a:lnTo>
                  <a:pt x="46" y="75"/>
                </a:lnTo>
                <a:lnTo>
                  <a:pt x="37" y="71"/>
                </a:lnTo>
                <a:lnTo>
                  <a:pt x="26" y="69"/>
                </a:lnTo>
                <a:lnTo>
                  <a:pt x="30" y="75"/>
                </a:lnTo>
                <a:lnTo>
                  <a:pt x="35" y="87"/>
                </a:lnTo>
                <a:lnTo>
                  <a:pt x="37" y="100"/>
                </a:lnTo>
                <a:lnTo>
                  <a:pt x="28" y="100"/>
                </a:lnTo>
                <a:lnTo>
                  <a:pt x="21" y="90"/>
                </a:lnTo>
                <a:lnTo>
                  <a:pt x="15" y="80"/>
                </a:lnTo>
                <a:lnTo>
                  <a:pt x="10" y="93"/>
                </a:lnTo>
                <a:lnTo>
                  <a:pt x="1" y="90"/>
                </a:lnTo>
                <a:lnTo>
                  <a:pt x="0" y="78"/>
                </a:lnTo>
                <a:lnTo>
                  <a:pt x="10" y="63"/>
                </a:lnTo>
                <a:lnTo>
                  <a:pt x="26" y="43"/>
                </a:lnTo>
                <a:lnTo>
                  <a:pt x="44" y="29"/>
                </a:lnTo>
                <a:lnTo>
                  <a:pt x="53" y="17"/>
                </a:lnTo>
                <a:lnTo>
                  <a:pt x="58" y="8"/>
                </a:lnTo>
                <a:lnTo>
                  <a:pt x="93" y="0"/>
                </a:lnTo>
                <a:lnTo>
                  <a:pt x="147" y="19"/>
                </a:lnTo>
                <a:lnTo>
                  <a:pt x="172" y="39"/>
                </a:lnTo>
                <a:lnTo>
                  <a:pt x="197" y="43"/>
                </a:lnTo>
                <a:lnTo>
                  <a:pt x="189" y="49"/>
                </a:lnTo>
                <a:lnTo>
                  <a:pt x="183" y="60"/>
                </a:lnTo>
                <a:lnTo>
                  <a:pt x="162" y="69"/>
                </a:lnTo>
                <a:lnTo>
                  <a:pt x="152" y="83"/>
                </a:lnTo>
                <a:lnTo>
                  <a:pt x="158" y="98"/>
                </a:lnTo>
                <a:lnTo>
                  <a:pt x="151" y="95"/>
                </a:lnTo>
                <a:lnTo>
                  <a:pt x="145" y="100"/>
                </a:lnTo>
                <a:lnTo>
                  <a:pt x="136" y="95"/>
                </a:lnTo>
                <a:lnTo>
                  <a:pt x="139" y="90"/>
                </a:lnTo>
                <a:lnTo>
                  <a:pt x="120" y="78"/>
                </a:lnTo>
                <a:lnTo>
                  <a:pt x="107" y="60"/>
                </a:lnTo>
                <a:lnTo>
                  <a:pt x="101" y="51"/>
                </a:lnTo>
                <a:lnTo>
                  <a:pt x="101" y="25"/>
                </a:lnTo>
                <a:lnTo>
                  <a:pt x="91" y="17"/>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2" name="Freeform 231"/>
          <p:cNvSpPr>
            <a:spLocks/>
          </p:cNvSpPr>
          <p:nvPr/>
        </p:nvSpPr>
        <p:spPr bwMode="auto">
          <a:xfrm>
            <a:off x="2640336" y="2264994"/>
            <a:ext cx="51638" cy="50251"/>
          </a:xfrm>
          <a:custGeom>
            <a:avLst/>
            <a:gdLst/>
            <a:ahLst/>
            <a:cxnLst>
              <a:cxn ang="0">
                <a:pos x="34" y="9"/>
              </a:cxn>
              <a:cxn ang="0">
                <a:pos x="29" y="22"/>
              </a:cxn>
              <a:cxn ang="0">
                <a:pos x="18" y="32"/>
              </a:cxn>
              <a:cxn ang="0">
                <a:pos x="14" y="21"/>
              </a:cxn>
              <a:cxn ang="0">
                <a:pos x="3" y="13"/>
              </a:cxn>
              <a:cxn ang="0">
                <a:pos x="0" y="8"/>
              </a:cxn>
              <a:cxn ang="0">
                <a:pos x="8" y="1"/>
              </a:cxn>
              <a:cxn ang="0">
                <a:pos x="14" y="0"/>
              </a:cxn>
              <a:cxn ang="0">
                <a:pos x="34" y="0"/>
              </a:cxn>
              <a:cxn ang="0">
                <a:pos x="27" y="4"/>
              </a:cxn>
              <a:cxn ang="0">
                <a:pos x="34" y="9"/>
              </a:cxn>
            </a:cxnLst>
            <a:rect l="0" t="0" r="r" b="b"/>
            <a:pathLst>
              <a:path w="35" h="33">
                <a:moveTo>
                  <a:pt x="34" y="9"/>
                </a:moveTo>
                <a:lnTo>
                  <a:pt x="29" y="22"/>
                </a:lnTo>
                <a:lnTo>
                  <a:pt x="18" y="32"/>
                </a:lnTo>
                <a:lnTo>
                  <a:pt x="14" y="21"/>
                </a:lnTo>
                <a:lnTo>
                  <a:pt x="3" y="13"/>
                </a:lnTo>
                <a:lnTo>
                  <a:pt x="0" y="8"/>
                </a:lnTo>
                <a:lnTo>
                  <a:pt x="8" y="1"/>
                </a:lnTo>
                <a:lnTo>
                  <a:pt x="14" y="0"/>
                </a:lnTo>
                <a:lnTo>
                  <a:pt x="34" y="0"/>
                </a:lnTo>
                <a:lnTo>
                  <a:pt x="27" y="4"/>
                </a:lnTo>
                <a:lnTo>
                  <a:pt x="34" y="9"/>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3" name="Freeform 232"/>
          <p:cNvSpPr>
            <a:spLocks/>
          </p:cNvSpPr>
          <p:nvPr/>
        </p:nvSpPr>
        <p:spPr bwMode="auto">
          <a:xfrm>
            <a:off x="2749514" y="2115766"/>
            <a:ext cx="1928291" cy="499455"/>
          </a:xfrm>
          <a:custGeom>
            <a:avLst/>
            <a:gdLst/>
            <a:ahLst/>
            <a:cxnLst>
              <a:cxn ang="0">
                <a:pos x="110" y="159"/>
              </a:cxn>
              <a:cxn ang="0">
                <a:pos x="146" y="161"/>
              </a:cxn>
              <a:cxn ang="0">
                <a:pos x="145" y="121"/>
              </a:cxn>
              <a:cxn ang="0">
                <a:pos x="137" y="91"/>
              </a:cxn>
              <a:cxn ang="0">
                <a:pos x="123" y="71"/>
              </a:cxn>
              <a:cxn ang="0">
                <a:pos x="99" y="53"/>
              </a:cxn>
              <a:cxn ang="0">
                <a:pos x="160" y="71"/>
              </a:cxn>
              <a:cxn ang="0">
                <a:pos x="182" y="48"/>
              </a:cxn>
              <a:cxn ang="0">
                <a:pos x="160" y="15"/>
              </a:cxn>
              <a:cxn ang="0">
                <a:pos x="328" y="1"/>
              </a:cxn>
              <a:cxn ang="0">
                <a:pos x="1263" y="0"/>
              </a:cxn>
              <a:cxn ang="0">
                <a:pos x="1247" y="21"/>
              </a:cxn>
              <a:cxn ang="0">
                <a:pos x="1241" y="48"/>
              </a:cxn>
              <a:cxn ang="0">
                <a:pos x="1259" y="68"/>
              </a:cxn>
              <a:cxn ang="0">
                <a:pos x="1281" y="58"/>
              </a:cxn>
              <a:cxn ang="0">
                <a:pos x="1306" y="75"/>
              </a:cxn>
              <a:cxn ang="0">
                <a:pos x="1292" y="103"/>
              </a:cxn>
              <a:cxn ang="0">
                <a:pos x="1281" y="126"/>
              </a:cxn>
              <a:cxn ang="0">
                <a:pos x="1251" y="136"/>
              </a:cxn>
              <a:cxn ang="0">
                <a:pos x="1223" y="126"/>
              </a:cxn>
              <a:cxn ang="0">
                <a:pos x="1209" y="98"/>
              </a:cxn>
              <a:cxn ang="0">
                <a:pos x="1191" y="116"/>
              </a:cxn>
              <a:cxn ang="0">
                <a:pos x="1167" y="121"/>
              </a:cxn>
              <a:cxn ang="0">
                <a:pos x="1134" y="124"/>
              </a:cxn>
              <a:cxn ang="0">
                <a:pos x="1119" y="143"/>
              </a:cxn>
              <a:cxn ang="0">
                <a:pos x="1072" y="151"/>
              </a:cxn>
              <a:cxn ang="0">
                <a:pos x="1067" y="184"/>
              </a:cxn>
              <a:cxn ang="0">
                <a:pos x="1074" y="214"/>
              </a:cxn>
              <a:cxn ang="0">
                <a:pos x="1059" y="239"/>
              </a:cxn>
              <a:cxn ang="0">
                <a:pos x="1076" y="264"/>
              </a:cxn>
              <a:cxn ang="0">
                <a:pos x="1059" y="284"/>
              </a:cxn>
              <a:cxn ang="0">
                <a:pos x="1072" y="312"/>
              </a:cxn>
              <a:cxn ang="0">
                <a:pos x="1102" y="327"/>
              </a:cxn>
              <a:cxn ang="0">
                <a:pos x="460" y="317"/>
              </a:cxn>
              <a:cxn ang="0">
                <a:pos x="206" y="315"/>
              </a:cxn>
              <a:cxn ang="0">
                <a:pos x="166" y="259"/>
              </a:cxn>
              <a:cxn ang="0">
                <a:pos x="137" y="239"/>
              </a:cxn>
              <a:cxn ang="0">
                <a:pos x="113" y="234"/>
              </a:cxn>
              <a:cxn ang="0">
                <a:pos x="95" y="194"/>
              </a:cxn>
              <a:cxn ang="0">
                <a:pos x="80" y="184"/>
              </a:cxn>
              <a:cxn ang="0">
                <a:pos x="59" y="219"/>
              </a:cxn>
              <a:cxn ang="0">
                <a:pos x="23" y="194"/>
              </a:cxn>
              <a:cxn ang="0">
                <a:pos x="32" y="161"/>
              </a:cxn>
              <a:cxn ang="0">
                <a:pos x="5" y="137"/>
              </a:cxn>
              <a:cxn ang="0">
                <a:pos x="39" y="121"/>
              </a:cxn>
              <a:cxn ang="0">
                <a:pos x="70" y="117"/>
              </a:cxn>
              <a:cxn ang="0">
                <a:pos x="75" y="144"/>
              </a:cxn>
              <a:cxn ang="0">
                <a:pos x="93" y="128"/>
              </a:cxn>
            </a:cxnLst>
            <a:rect l="0" t="0" r="r" b="b"/>
            <a:pathLst>
              <a:path w="1307" h="328">
                <a:moveTo>
                  <a:pt x="100" y="136"/>
                </a:moveTo>
                <a:lnTo>
                  <a:pt x="105" y="148"/>
                </a:lnTo>
                <a:lnTo>
                  <a:pt x="110" y="159"/>
                </a:lnTo>
                <a:lnTo>
                  <a:pt x="117" y="164"/>
                </a:lnTo>
                <a:lnTo>
                  <a:pt x="128" y="168"/>
                </a:lnTo>
                <a:lnTo>
                  <a:pt x="146" y="161"/>
                </a:lnTo>
                <a:lnTo>
                  <a:pt x="146" y="148"/>
                </a:lnTo>
                <a:lnTo>
                  <a:pt x="146" y="131"/>
                </a:lnTo>
                <a:lnTo>
                  <a:pt x="145" y="121"/>
                </a:lnTo>
                <a:lnTo>
                  <a:pt x="146" y="111"/>
                </a:lnTo>
                <a:lnTo>
                  <a:pt x="145" y="101"/>
                </a:lnTo>
                <a:lnTo>
                  <a:pt x="137" y="91"/>
                </a:lnTo>
                <a:lnTo>
                  <a:pt x="137" y="83"/>
                </a:lnTo>
                <a:lnTo>
                  <a:pt x="132" y="75"/>
                </a:lnTo>
                <a:lnTo>
                  <a:pt x="123" y="71"/>
                </a:lnTo>
                <a:lnTo>
                  <a:pt x="115" y="63"/>
                </a:lnTo>
                <a:lnTo>
                  <a:pt x="103" y="63"/>
                </a:lnTo>
                <a:lnTo>
                  <a:pt x="99" y="53"/>
                </a:lnTo>
                <a:lnTo>
                  <a:pt x="106" y="59"/>
                </a:lnTo>
                <a:lnTo>
                  <a:pt x="139" y="63"/>
                </a:lnTo>
                <a:lnTo>
                  <a:pt x="160" y="71"/>
                </a:lnTo>
                <a:lnTo>
                  <a:pt x="172" y="68"/>
                </a:lnTo>
                <a:lnTo>
                  <a:pt x="177" y="63"/>
                </a:lnTo>
                <a:lnTo>
                  <a:pt x="182" y="48"/>
                </a:lnTo>
                <a:lnTo>
                  <a:pt x="175" y="30"/>
                </a:lnTo>
                <a:lnTo>
                  <a:pt x="172" y="21"/>
                </a:lnTo>
                <a:lnTo>
                  <a:pt x="160" y="15"/>
                </a:lnTo>
                <a:lnTo>
                  <a:pt x="146" y="0"/>
                </a:lnTo>
                <a:lnTo>
                  <a:pt x="279" y="1"/>
                </a:lnTo>
                <a:lnTo>
                  <a:pt x="328" y="1"/>
                </a:lnTo>
                <a:lnTo>
                  <a:pt x="377" y="1"/>
                </a:lnTo>
                <a:lnTo>
                  <a:pt x="622" y="1"/>
                </a:lnTo>
                <a:lnTo>
                  <a:pt x="1263" y="0"/>
                </a:lnTo>
                <a:lnTo>
                  <a:pt x="1264" y="1"/>
                </a:lnTo>
                <a:lnTo>
                  <a:pt x="1251" y="13"/>
                </a:lnTo>
                <a:lnTo>
                  <a:pt x="1247" y="21"/>
                </a:lnTo>
                <a:lnTo>
                  <a:pt x="1241" y="28"/>
                </a:lnTo>
                <a:lnTo>
                  <a:pt x="1243" y="35"/>
                </a:lnTo>
                <a:lnTo>
                  <a:pt x="1241" y="48"/>
                </a:lnTo>
                <a:lnTo>
                  <a:pt x="1249" y="53"/>
                </a:lnTo>
                <a:lnTo>
                  <a:pt x="1254" y="59"/>
                </a:lnTo>
                <a:lnTo>
                  <a:pt x="1259" y="68"/>
                </a:lnTo>
                <a:lnTo>
                  <a:pt x="1269" y="71"/>
                </a:lnTo>
                <a:lnTo>
                  <a:pt x="1274" y="68"/>
                </a:lnTo>
                <a:lnTo>
                  <a:pt x="1281" y="58"/>
                </a:lnTo>
                <a:lnTo>
                  <a:pt x="1292" y="59"/>
                </a:lnTo>
                <a:lnTo>
                  <a:pt x="1298" y="68"/>
                </a:lnTo>
                <a:lnTo>
                  <a:pt x="1306" y="75"/>
                </a:lnTo>
                <a:lnTo>
                  <a:pt x="1303" y="83"/>
                </a:lnTo>
                <a:lnTo>
                  <a:pt x="1298" y="91"/>
                </a:lnTo>
                <a:lnTo>
                  <a:pt x="1292" y="103"/>
                </a:lnTo>
                <a:lnTo>
                  <a:pt x="1298" y="111"/>
                </a:lnTo>
                <a:lnTo>
                  <a:pt x="1287" y="121"/>
                </a:lnTo>
                <a:lnTo>
                  <a:pt x="1281" y="126"/>
                </a:lnTo>
                <a:lnTo>
                  <a:pt x="1267" y="126"/>
                </a:lnTo>
                <a:lnTo>
                  <a:pt x="1259" y="131"/>
                </a:lnTo>
                <a:lnTo>
                  <a:pt x="1251" y="136"/>
                </a:lnTo>
                <a:lnTo>
                  <a:pt x="1236" y="136"/>
                </a:lnTo>
                <a:lnTo>
                  <a:pt x="1231" y="128"/>
                </a:lnTo>
                <a:lnTo>
                  <a:pt x="1223" y="126"/>
                </a:lnTo>
                <a:lnTo>
                  <a:pt x="1225" y="111"/>
                </a:lnTo>
                <a:lnTo>
                  <a:pt x="1218" y="106"/>
                </a:lnTo>
                <a:lnTo>
                  <a:pt x="1209" y="98"/>
                </a:lnTo>
                <a:lnTo>
                  <a:pt x="1199" y="98"/>
                </a:lnTo>
                <a:lnTo>
                  <a:pt x="1194" y="106"/>
                </a:lnTo>
                <a:lnTo>
                  <a:pt x="1191" y="116"/>
                </a:lnTo>
                <a:lnTo>
                  <a:pt x="1179" y="110"/>
                </a:lnTo>
                <a:lnTo>
                  <a:pt x="1169" y="111"/>
                </a:lnTo>
                <a:lnTo>
                  <a:pt x="1167" y="121"/>
                </a:lnTo>
                <a:lnTo>
                  <a:pt x="1152" y="117"/>
                </a:lnTo>
                <a:lnTo>
                  <a:pt x="1139" y="116"/>
                </a:lnTo>
                <a:lnTo>
                  <a:pt x="1134" y="124"/>
                </a:lnTo>
                <a:lnTo>
                  <a:pt x="1136" y="136"/>
                </a:lnTo>
                <a:lnTo>
                  <a:pt x="1129" y="143"/>
                </a:lnTo>
                <a:lnTo>
                  <a:pt x="1119" y="143"/>
                </a:lnTo>
                <a:lnTo>
                  <a:pt x="1104" y="148"/>
                </a:lnTo>
                <a:lnTo>
                  <a:pt x="1082" y="148"/>
                </a:lnTo>
                <a:lnTo>
                  <a:pt x="1072" y="151"/>
                </a:lnTo>
                <a:lnTo>
                  <a:pt x="1067" y="168"/>
                </a:lnTo>
                <a:lnTo>
                  <a:pt x="1064" y="176"/>
                </a:lnTo>
                <a:lnTo>
                  <a:pt x="1067" y="184"/>
                </a:lnTo>
                <a:lnTo>
                  <a:pt x="1078" y="194"/>
                </a:lnTo>
                <a:lnTo>
                  <a:pt x="1078" y="202"/>
                </a:lnTo>
                <a:lnTo>
                  <a:pt x="1074" y="214"/>
                </a:lnTo>
                <a:lnTo>
                  <a:pt x="1067" y="219"/>
                </a:lnTo>
                <a:lnTo>
                  <a:pt x="1064" y="228"/>
                </a:lnTo>
                <a:lnTo>
                  <a:pt x="1059" y="239"/>
                </a:lnTo>
                <a:lnTo>
                  <a:pt x="1065" y="247"/>
                </a:lnTo>
                <a:lnTo>
                  <a:pt x="1072" y="257"/>
                </a:lnTo>
                <a:lnTo>
                  <a:pt x="1076" y="264"/>
                </a:lnTo>
                <a:lnTo>
                  <a:pt x="1078" y="277"/>
                </a:lnTo>
                <a:lnTo>
                  <a:pt x="1065" y="280"/>
                </a:lnTo>
                <a:lnTo>
                  <a:pt x="1059" y="284"/>
                </a:lnTo>
                <a:lnTo>
                  <a:pt x="1059" y="294"/>
                </a:lnTo>
                <a:lnTo>
                  <a:pt x="1065" y="306"/>
                </a:lnTo>
                <a:lnTo>
                  <a:pt x="1072" y="312"/>
                </a:lnTo>
                <a:lnTo>
                  <a:pt x="1082" y="312"/>
                </a:lnTo>
                <a:lnTo>
                  <a:pt x="1089" y="317"/>
                </a:lnTo>
                <a:lnTo>
                  <a:pt x="1102" y="327"/>
                </a:lnTo>
                <a:lnTo>
                  <a:pt x="702" y="320"/>
                </a:lnTo>
                <a:lnTo>
                  <a:pt x="565" y="320"/>
                </a:lnTo>
                <a:lnTo>
                  <a:pt x="460" y="317"/>
                </a:lnTo>
                <a:lnTo>
                  <a:pt x="453" y="317"/>
                </a:lnTo>
                <a:lnTo>
                  <a:pt x="353" y="317"/>
                </a:lnTo>
                <a:lnTo>
                  <a:pt x="206" y="315"/>
                </a:lnTo>
                <a:lnTo>
                  <a:pt x="205" y="306"/>
                </a:lnTo>
                <a:lnTo>
                  <a:pt x="179" y="267"/>
                </a:lnTo>
                <a:lnTo>
                  <a:pt x="166" y="259"/>
                </a:lnTo>
                <a:lnTo>
                  <a:pt x="155" y="257"/>
                </a:lnTo>
                <a:lnTo>
                  <a:pt x="145" y="244"/>
                </a:lnTo>
                <a:lnTo>
                  <a:pt x="137" y="239"/>
                </a:lnTo>
                <a:lnTo>
                  <a:pt x="132" y="229"/>
                </a:lnTo>
                <a:lnTo>
                  <a:pt x="126" y="235"/>
                </a:lnTo>
                <a:lnTo>
                  <a:pt x="113" y="234"/>
                </a:lnTo>
                <a:lnTo>
                  <a:pt x="110" y="219"/>
                </a:lnTo>
                <a:lnTo>
                  <a:pt x="100" y="209"/>
                </a:lnTo>
                <a:lnTo>
                  <a:pt x="95" y="194"/>
                </a:lnTo>
                <a:lnTo>
                  <a:pt x="99" y="176"/>
                </a:lnTo>
                <a:lnTo>
                  <a:pt x="83" y="176"/>
                </a:lnTo>
                <a:lnTo>
                  <a:pt x="80" y="184"/>
                </a:lnTo>
                <a:lnTo>
                  <a:pt x="75" y="194"/>
                </a:lnTo>
                <a:lnTo>
                  <a:pt x="63" y="194"/>
                </a:lnTo>
                <a:lnTo>
                  <a:pt x="59" y="219"/>
                </a:lnTo>
                <a:lnTo>
                  <a:pt x="37" y="214"/>
                </a:lnTo>
                <a:lnTo>
                  <a:pt x="33" y="199"/>
                </a:lnTo>
                <a:lnTo>
                  <a:pt x="23" y="194"/>
                </a:lnTo>
                <a:lnTo>
                  <a:pt x="17" y="182"/>
                </a:lnTo>
                <a:lnTo>
                  <a:pt x="26" y="174"/>
                </a:lnTo>
                <a:lnTo>
                  <a:pt x="32" y="161"/>
                </a:lnTo>
                <a:lnTo>
                  <a:pt x="23" y="137"/>
                </a:lnTo>
                <a:lnTo>
                  <a:pt x="13" y="136"/>
                </a:lnTo>
                <a:lnTo>
                  <a:pt x="5" y="137"/>
                </a:lnTo>
                <a:lnTo>
                  <a:pt x="0" y="131"/>
                </a:lnTo>
                <a:lnTo>
                  <a:pt x="13" y="121"/>
                </a:lnTo>
                <a:lnTo>
                  <a:pt x="39" y="121"/>
                </a:lnTo>
                <a:lnTo>
                  <a:pt x="46" y="116"/>
                </a:lnTo>
                <a:lnTo>
                  <a:pt x="65" y="111"/>
                </a:lnTo>
                <a:lnTo>
                  <a:pt x="70" y="117"/>
                </a:lnTo>
                <a:lnTo>
                  <a:pt x="63" y="121"/>
                </a:lnTo>
                <a:lnTo>
                  <a:pt x="65" y="128"/>
                </a:lnTo>
                <a:lnTo>
                  <a:pt x="75" y="144"/>
                </a:lnTo>
                <a:lnTo>
                  <a:pt x="79" y="161"/>
                </a:lnTo>
                <a:lnTo>
                  <a:pt x="80" y="144"/>
                </a:lnTo>
                <a:lnTo>
                  <a:pt x="93" y="128"/>
                </a:lnTo>
                <a:lnTo>
                  <a:pt x="100" y="136"/>
                </a:lnTo>
              </a:path>
            </a:pathLst>
          </a:custGeom>
          <a:solidFill>
            <a:schemeClr val="accent4"/>
          </a:solidFill>
          <a:ln w="12700" cap="rnd" cmpd="sng">
            <a:no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4" name="Freeform 233"/>
          <p:cNvSpPr>
            <a:spLocks/>
          </p:cNvSpPr>
          <p:nvPr/>
        </p:nvSpPr>
        <p:spPr bwMode="auto">
          <a:xfrm>
            <a:off x="2799676" y="2190380"/>
            <a:ext cx="81146" cy="77658"/>
          </a:xfrm>
          <a:custGeom>
            <a:avLst/>
            <a:gdLst/>
            <a:ahLst/>
            <a:cxnLst>
              <a:cxn ang="0">
                <a:pos x="54" y="47"/>
              </a:cxn>
              <a:cxn ang="0">
                <a:pos x="40" y="42"/>
              </a:cxn>
              <a:cxn ang="0">
                <a:pos x="24" y="45"/>
              </a:cxn>
              <a:cxn ang="0">
                <a:pos x="17" y="50"/>
              </a:cxn>
              <a:cxn ang="0">
                <a:pos x="8" y="50"/>
              </a:cxn>
              <a:cxn ang="0">
                <a:pos x="0" y="30"/>
              </a:cxn>
              <a:cxn ang="0">
                <a:pos x="5" y="22"/>
              </a:cxn>
              <a:cxn ang="0">
                <a:pos x="0" y="8"/>
              </a:cxn>
              <a:cxn ang="0">
                <a:pos x="1" y="0"/>
              </a:cxn>
              <a:cxn ang="0">
                <a:pos x="8" y="5"/>
              </a:cxn>
              <a:cxn ang="0">
                <a:pos x="12" y="13"/>
              </a:cxn>
              <a:cxn ang="0">
                <a:pos x="32" y="28"/>
              </a:cxn>
              <a:cxn ang="0">
                <a:pos x="40" y="30"/>
              </a:cxn>
              <a:cxn ang="0">
                <a:pos x="47" y="40"/>
              </a:cxn>
              <a:cxn ang="0">
                <a:pos x="54" y="47"/>
              </a:cxn>
            </a:cxnLst>
            <a:rect l="0" t="0" r="r" b="b"/>
            <a:pathLst>
              <a:path w="55" h="51">
                <a:moveTo>
                  <a:pt x="54" y="47"/>
                </a:moveTo>
                <a:lnTo>
                  <a:pt x="40" y="42"/>
                </a:lnTo>
                <a:lnTo>
                  <a:pt x="24" y="45"/>
                </a:lnTo>
                <a:lnTo>
                  <a:pt x="17" y="50"/>
                </a:lnTo>
                <a:lnTo>
                  <a:pt x="8" y="50"/>
                </a:lnTo>
                <a:lnTo>
                  <a:pt x="0" y="30"/>
                </a:lnTo>
                <a:lnTo>
                  <a:pt x="5" y="22"/>
                </a:lnTo>
                <a:lnTo>
                  <a:pt x="0" y="8"/>
                </a:lnTo>
                <a:lnTo>
                  <a:pt x="1" y="0"/>
                </a:lnTo>
                <a:lnTo>
                  <a:pt x="8" y="5"/>
                </a:lnTo>
                <a:lnTo>
                  <a:pt x="12" y="13"/>
                </a:lnTo>
                <a:lnTo>
                  <a:pt x="32" y="28"/>
                </a:lnTo>
                <a:lnTo>
                  <a:pt x="40" y="30"/>
                </a:lnTo>
                <a:lnTo>
                  <a:pt x="47" y="40"/>
                </a:lnTo>
                <a:lnTo>
                  <a:pt x="54" y="47"/>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5" name="Freeform 234"/>
          <p:cNvSpPr>
            <a:spLocks/>
          </p:cNvSpPr>
          <p:nvPr/>
        </p:nvSpPr>
        <p:spPr bwMode="auto">
          <a:xfrm>
            <a:off x="2714106" y="2155355"/>
            <a:ext cx="75244" cy="79181"/>
          </a:xfrm>
          <a:custGeom>
            <a:avLst/>
            <a:gdLst/>
            <a:ahLst/>
            <a:cxnLst>
              <a:cxn ang="0">
                <a:pos x="35" y="51"/>
              </a:cxn>
              <a:cxn ang="0">
                <a:pos x="22" y="51"/>
              </a:cxn>
              <a:cxn ang="0">
                <a:pos x="18" y="31"/>
              </a:cxn>
              <a:cxn ang="0">
                <a:pos x="5" y="23"/>
              </a:cxn>
              <a:cxn ang="0">
                <a:pos x="0" y="15"/>
              </a:cxn>
              <a:cxn ang="0">
                <a:pos x="7" y="10"/>
              </a:cxn>
              <a:cxn ang="0">
                <a:pos x="13" y="1"/>
              </a:cxn>
              <a:cxn ang="0">
                <a:pos x="18" y="0"/>
              </a:cxn>
              <a:cxn ang="0">
                <a:pos x="28" y="0"/>
              </a:cxn>
              <a:cxn ang="0">
                <a:pos x="33" y="10"/>
              </a:cxn>
              <a:cxn ang="0">
                <a:pos x="41" y="20"/>
              </a:cxn>
              <a:cxn ang="0">
                <a:pos x="50" y="31"/>
              </a:cxn>
              <a:cxn ang="0">
                <a:pos x="38" y="36"/>
              </a:cxn>
              <a:cxn ang="0">
                <a:pos x="41" y="44"/>
              </a:cxn>
              <a:cxn ang="0">
                <a:pos x="35" y="51"/>
              </a:cxn>
            </a:cxnLst>
            <a:rect l="0" t="0" r="r" b="b"/>
            <a:pathLst>
              <a:path w="51" h="52">
                <a:moveTo>
                  <a:pt x="35" y="51"/>
                </a:moveTo>
                <a:lnTo>
                  <a:pt x="22" y="51"/>
                </a:lnTo>
                <a:lnTo>
                  <a:pt x="18" y="31"/>
                </a:lnTo>
                <a:lnTo>
                  <a:pt x="5" y="23"/>
                </a:lnTo>
                <a:lnTo>
                  <a:pt x="0" y="15"/>
                </a:lnTo>
                <a:lnTo>
                  <a:pt x="7" y="10"/>
                </a:lnTo>
                <a:lnTo>
                  <a:pt x="13" y="1"/>
                </a:lnTo>
                <a:lnTo>
                  <a:pt x="18" y="0"/>
                </a:lnTo>
                <a:lnTo>
                  <a:pt x="28" y="0"/>
                </a:lnTo>
                <a:lnTo>
                  <a:pt x="33" y="10"/>
                </a:lnTo>
                <a:lnTo>
                  <a:pt x="41" y="20"/>
                </a:lnTo>
                <a:lnTo>
                  <a:pt x="50" y="31"/>
                </a:lnTo>
                <a:lnTo>
                  <a:pt x="38" y="36"/>
                </a:lnTo>
                <a:lnTo>
                  <a:pt x="41" y="44"/>
                </a:lnTo>
                <a:lnTo>
                  <a:pt x="35" y="51"/>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6" name="Freeform 235"/>
          <p:cNvSpPr>
            <a:spLocks/>
          </p:cNvSpPr>
          <p:nvPr/>
        </p:nvSpPr>
        <p:spPr bwMode="auto">
          <a:xfrm>
            <a:off x="1945444" y="5442926"/>
            <a:ext cx="91472" cy="80705"/>
          </a:xfrm>
          <a:custGeom>
            <a:avLst/>
            <a:gdLst/>
            <a:ahLst/>
            <a:cxnLst>
              <a:cxn ang="0">
                <a:pos x="51" y="52"/>
              </a:cxn>
              <a:cxn ang="0">
                <a:pos x="42" y="49"/>
              </a:cxn>
              <a:cxn ang="0">
                <a:pos x="30" y="44"/>
              </a:cxn>
              <a:cxn ang="0">
                <a:pos x="23" y="33"/>
              </a:cxn>
              <a:cxn ang="0">
                <a:pos x="8" y="24"/>
              </a:cxn>
              <a:cxn ang="0">
                <a:pos x="0" y="22"/>
              </a:cxn>
              <a:cxn ang="0">
                <a:pos x="0" y="0"/>
              </a:cxn>
              <a:cxn ang="0">
                <a:pos x="13" y="5"/>
              </a:cxn>
              <a:cxn ang="0">
                <a:pos x="21" y="13"/>
              </a:cxn>
              <a:cxn ang="0">
                <a:pos x="36" y="28"/>
              </a:cxn>
              <a:cxn ang="0">
                <a:pos x="51" y="39"/>
              </a:cxn>
              <a:cxn ang="0">
                <a:pos x="61" y="44"/>
              </a:cxn>
              <a:cxn ang="0">
                <a:pos x="51" y="52"/>
              </a:cxn>
            </a:cxnLst>
            <a:rect l="0" t="0" r="r" b="b"/>
            <a:pathLst>
              <a:path w="62" h="53">
                <a:moveTo>
                  <a:pt x="51" y="52"/>
                </a:moveTo>
                <a:lnTo>
                  <a:pt x="42" y="49"/>
                </a:lnTo>
                <a:lnTo>
                  <a:pt x="30" y="44"/>
                </a:lnTo>
                <a:lnTo>
                  <a:pt x="23" y="33"/>
                </a:lnTo>
                <a:lnTo>
                  <a:pt x="8" y="24"/>
                </a:lnTo>
                <a:lnTo>
                  <a:pt x="0" y="22"/>
                </a:lnTo>
                <a:lnTo>
                  <a:pt x="0" y="0"/>
                </a:lnTo>
                <a:lnTo>
                  <a:pt x="13" y="5"/>
                </a:lnTo>
                <a:lnTo>
                  <a:pt x="21" y="13"/>
                </a:lnTo>
                <a:lnTo>
                  <a:pt x="36" y="28"/>
                </a:lnTo>
                <a:lnTo>
                  <a:pt x="51" y="39"/>
                </a:lnTo>
                <a:lnTo>
                  <a:pt x="61" y="44"/>
                </a:lnTo>
                <a:lnTo>
                  <a:pt x="51" y="52"/>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7" name="Freeform 236"/>
          <p:cNvSpPr>
            <a:spLocks/>
          </p:cNvSpPr>
          <p:nvPr/>
        </p:nvSpPr>
        <p:spPr bwMode="auto">
          <a:xfrm>
            <a:off x="1653324" y="5177972"/>
            <a:ext cx="514900" cy="345658"/>
          </a:xfrm>
          <a:custGeom>
            <a:avLst/>
            <a:gdLst/>
            <a:ahLst/>
            <a:cxnLst>
              <a:cxn ang="0">
                <a:pos x="290" y="226"/>
              </a:cxn>
              <a:cxn ang="0">
                <a:pos x="272" y="219"/>
              </a:cxn>
              <a:cxn ang="0">
                <a:pos x="262" y="212"/>
              </a:cxn>
              <a:cxn ang="0">
                <a:pos x="237" y="187"/>
              </a:cxn>
              <a:cxn ang="0">
                <a:pos x="228" y="186"/>
              </a:cxn>
              <a:cxn ang="0">
                <a:pos x="212" y="163"/>
              </a:cxn>
              <a:cxn ang="0">
                <a:pos x="198" y="151"/>
              </a:cxn>
              <a:cxn ang="0">
                <a:pos x="198" y="141"/>
              </a:cxn>
              <a:cxn ang="0">
                <a:pos x="193" y="131"/>
              </a:cxn>
              <a:cxn ang="0">
                <a:pos x="175" y="116"/>
              </a:cxn>
              <a:cxn ang="0">
                <a:pos x="164" y="109"/>
              </a:cxn>
              <a:cxn ang="0">
                <a:pos x="151" y="106"/>
              </a:cxn>
              <a:cxn ang="0">
                <a:pos x="124" y="116"/>
              </a:cxn>
              <a:cxn ang="0">
                <a:pos x="109" y="118"/>
              </a:cxn>
              <a:cxn ang="0">
                <a:pos x="98" y="118"/>
              </a:cxn>
              <a:cxn ang="0">
                <a:pos x="84" y="121"/>
              </a:cxn>
              <a:cxn ang="0">
                <a:pos x="74" y="116"/>
              </a:cxn>
              <a:cxn ang="0">
                <a:pos x="65" y="116"/>
              </a:cxn>
              <a:cxn ang="0">
                <a:pos x="57" y="109"/>
              </a:cxn>
              <a:cxn ang="0">
                <a:pos x="42" y="109"/>
              </a:cxn>
              <a:cxn ang="0">
                <a:pos x="34" y="104"/>
              </a:cxn>
              <a:cxn ang="0">
                <a:pos x="32" y="95"/>
              </a:cxn>
              <a:cxn ang="0">
                <a:pos x="32" y="84"/>
              </a:cxn>
              <a:cxn ang="0">
                <a:pos x="27" y="75"/>
              </a:cxn>
              <a:cxn ang="0">
                <a:pos x="19" y="70"/>
              </a:cxn>
              <a:cxn ang="0">
                <a:pos x="5" y="71"/>
              </a:cxn>
              <a:cxn ang="0">
                <a:pos x="1" y="80"/>
              </a:cxn>
              <a:cxn ang="0">
                <a:pos x="0" y="84"/>
              </a:cxn>
              <a:cxn ang="0">
                <a:pos x="3" y="0"/>
              </a:cxn>
              <a:cxn ang="0">
                <a:pos x="116" y="3"/>
              </a:cxn>
              <a:cxn ang="0">
                <a:pos x="252" y="8"/>
              </a:cxn>
              <a:cxn ang="0">
                <a:pos x="281" y="8"/>
              </a:cxn>
              <a:cxn ang="0">
                <a:pos x="348" y="8"/>
              </a:cxn>
              <a:cxn ang="0">
                <a:pos x="343" y="206"/>
              </a:cxn>
              <a:cxn ang="0">
                <a:pos x="334" y="211"/>
              </a:cxn>
              <a:cxn ang="0">
                <a:pos x="321" y="211"/>
              </a:cxn>
              <a:cxn ang="0">
                <a:pos x="303" y="223"/>
              </a:cxn>
              <a:cxn ang="0">
                <a:pos x="290" y="226"/>
              </a:cxn>
            </a:cxnLst>
            <a:rect l="0" t="0" r="r" b="b"/>
            <a:pathLst>
              <a:path w="349" h="227">
                <a:moveTo>
                  <a:pt x="290" y="226"/>
                </a:moveTo>
                <a:lnTo>
                  <a:pt x="272" y="219"/>
                </a:lnTo>
                <a:lnTo>
                  <a:pt x="262" y="212"/>
                </a:lnTo>
                <a:lnTo>
                  <a:pt x="237" y="187"/>
                </a:lnTo>
                <a:lnTo>
                  <a:pt x="228" y="186"/>
                </a:lnTo>
                <a:lnTo>
                  <a:pt x="212" y="163"/>
                </a:lnTo>
                <a:lnTo>
                  <a:pt x="198" y="151"/>
                </a:lnTo>
                <a:lnTo>
                  <a:pt x="198" y="141"/>
                </a:lnTo>
                <a:lnTo>
                  <a:pt x="193" y="131"/>
                </a:lnTo>
                <a:lnTo>
                  <a:pt x="175" y="116"/>
                </a:lnTo>
                <a:lnTo>
                  <a:pt x="164" y="109"/>
                </a:lnTo>
                <a:lnTo>
                  <a:pt x="151" y="106"/>
                </a:lnTo>
                <a:lnTo>
                  <a:pt x="124" y="116"/>
                </a:lnTo>
                <a:lnTo>
                  <a:pt x="109" y="118"/>
                </a:lnTo>
                <a:lnTo>
                  <a:pt x="98" y="118"/>
                </a:lnTo>
                <a:lnTo>
                  <a:pt x="84" y="121"/>
                </a:lnTo>
                <a:lnTo>
                  <a:pt x="74" y="116"/>
                </a:lnTo>
                <a:lnTo>
                  <a:pt x="65" y="116"/>
                </a:lnTo>
                <a:lnTo>
                  <a:pt x="57" y="109"/>
                </a:lnTo>
                <a:lnTo>
                  <a:pt x="42" y="109"/>
                </a:lnTo>
                <a:lnTo>
                  <a:pt x="34" y="104"/>
                </a:lnTo>
                <a:lnTo>
                  <a:pt x="32" y="95"/>
                </a:lnTo>
                <a:lnTo>
                  <a:pt x="32" y="84"/>
                </a:lnTo>
                <a:lnTo>
                  <a:pt x="27" y="75"/>
                </a:lnTo>
                <a:lnTo>
                  <a:pt x="19" y="70"/>
                </a:lnTo>
                <a:lnTo>
                  <a:pt x="5" y="71"/>
                </a:lnTo>
                <a:lnTo>
                  <a:pt x="1" y="80"/>
                </a:lnTo>
                <a:lnTo>
                  <a:pt x="0" y="84"/>
                </a:lnTo>
                <a:lnTo>
                  <a:pt x="3" y="0"/>
                </a:lnTo>
                <a:lnTo>
                  <a:pt x="116" y="3"/>
                </a:lnTo>
                <a:lnTo>
                  <a:pt x="252" y="8"/>
                </a:lnTo>
                <a:lnTo>
                  <a:pt x="281" y="8"/>
                </a:lnTo>
                <a:lnTo>
                  <a:pt x="348" y="8"/>
                </a:lnTo>
                <a:lnTo>
                  <a:pt x="343" y="206"/>
                </a:lnTo>
                <a:lnTo>
                  <a:pt x="334" y="211"/>
                </a:lnTo>
                <a:lnTo>
                  <a:pt x="321" y="211"/>
                </a:lnTo>
                <a:lnTo>
                  <a:pt x="303" y="223"/>
                </a:lnTo>
                <a:lnTo>
                  <a:pt x="290" y="22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8" name="Freeform 237"/>
          <p:cNvSpPr>
            <a:spLocks/>
          </p:cNvSpPr>
          <p:nvPr/>
        </p:nvSpPr>
        <p:spPr bwMode="auto">
          <a:xfrm>
            <a:off x="2660994" y="1623925"/>
            <a:ext cx="2050745" cy="500977"/>
          </a:xfrm>
          <a:custGeom>
            <a:avLst/>
            <a:gdLst/>
            <a:ahLst/>
            <a:cxnLst>
              <a:cxn ang="0">
                <a:pos x="187" y="3"/>
              </a:cxn>
              <a:cxn ang="0">
                <a:pos x="452" y="6"/>
              </a:cxn>
              <a:cxn ang="0">
                <a:pos x="1257" y="25"/>
              </a:cxn>
              <a:cxn ang="0">
                <a:pos x="1239" y="35"/>
              </a:cxn>
              <a:cxn ang="0">
                <a:pos x="1255" y="53"/>
              </a:cxn>
              <a:cxn ang="0">
                <a:pos x="1268" y="61"/>
              </a:cxn>
              <a:cxn ang="0">
                <a:pos x="1284" y="65"/>
              </a:cxn>
              <a:cxn ang="0">
                <a:pos x="1306" y="53"/>
              </a:cxn>
              <a:cxn ang="0">
                <a:pos x="1322" y="72"/>
              </a:cxn>
              <a:cxn ang="0">
                <a:pos x="1312" y="81"/>
              </a:cxn>
              <a:cxn ang="0">
                <a:pos x="1314" y="103"/>
              </a:cxn>
              <a:cxn ang="0">
                <a:pos x="1314" y="121"/>
              </a:cxn>
              <a:cxn ang="0">
                <a:pos x="1324" y="133"/>
              </a:cxn>
              <a:cxn ang="0">
                <a:pos x="1341" y="146"/>
              </a:cxn>
              <a:cxn ang="0">
                <a:pos x="1335" y="166"/>
              </a:cxn>
              <a:cxn ang="0">
                <a:pos x="1335" y="193"/>
              </a:cxn>
              <a:cxn ang="0">
                <a:pos x="1337" y="214"/>
              </a:cxn>
              <a:cxn ang="0">
                <a:pos x="1352" y="221"/>
              </a:cxn>
              <a:cxn ang="0">
                <a:pos x="1367" y="246"/>
              </a:cxn>
              <a:cxn ang="0">
                <a:pos x="1389" y="263"/>
              </a:cxn>
              <a:cxn ang="0">
                <a:pos x="1372" y="271"/>
              </a:cxn>
              <a:cxn ang="0">
                <a:pos x="1367" y="291"/>
              </a:cxn>
              <a:cxn ang="0">
                <a:pos x="1350" y="300"/>
              </a:cxn>
              <a:cxn ang="0">
                <a:pos x="1344" y="318"/>
              </a:cxn>
              <a:cxn ang="0">
                <a:pos x="1324" y="323"/>
              </a:cxn>
              <a:cxn ang="0">
                <a:pos x="437" y="328"/>
              </a:cxn>
              <a:cxn ang="0">
                <a:pos x="339" y="328"/>
              </a:cxn>
              <a:cxn ang="0">
                <a:pos x="212" y="300"/>
              </a:cxn>
              <a:cxn ang="0">
                <a:pos x="210" y="278"/>
              </a:cxn>
              <a:cxn ang="0">
                <a:pos x="199" y="258"/>
              </a:cxn>
              <a:cxn ang="0">
                <a:pos x="214" y="234"/>
              </a:cxn>
              <a:cxn ang="0">
                <a:pos x="199" y="220"/>
              </a:cxn>
              <a:cxn ang="0">
                <a:pos x="165" y="201"/>
              </a:cxn>
              <a:cxn ang="0">
                <a:pos x="143" y="216"/>
              </a:cxn>
              <a:cxn ang="0">
                <a:pos x="119" y="240"/>
              </a:cxn>
              <a:cxn ang="0">
                <a:pos x="105" y="245"/>
              </a:cxn>
              <a:cxn ang="0">
                <a:pos x="105" y="221"/>
              </a:cxn>
              <a:cxn ang="0">
                <a:pos x="117" y="196"/>
              </a:cxn>
              <a:cxn ang="0">
                <a:pos x="105" y="186"/>
              </a:cxn>
              <a:cxn ang="0">
                <a:pos x="83" y="180"/>
              </a:cxn>
              <a:cxn ang="0">
                <a:pos x="73" y="196"/>
              </a:cxn>
              <a:cxn ang="0">
                <a:pos x="66" y="166"/>
              </a:cxn>
              <a:cxn ang="0">
                <a:pos x="63" y="143"/>
              </a:cxn>
              <a:cxn ang="0">
                <a:pos x="45" y="126"/>
              </a:cxn>
              <a:cxn ang="0">
                <a:pos x="19" y="106"/>
              </a:cxn>
              <a:cxn ang="0">
                <a:pos x="32" y="88"/>
              </a:cxn>
              <a:cxn ang="0">
                <a:pos x="46" y="73"/>
              </a:cxn>
              <a:cxn ang="0">
                <a:pos x="35" y="58"/>
              </a:cxn>
              <a:cxn ang="0">
                <a:pos x="19" y="61"/>
              </a:cxn>
              <a:cxn ang="0">
                <a:pos x="0" y="45"/>
              </a:cxn>
              <a:cxn ang="0">
                <a:pos x="10" y="30"/>
              </a:cxn>
              <a:cxn ang="0">
                <a:pos x="30" y="6"/>
              </a:cxn>
              <a:cxn ang="0">
                <a:pos x="41" y="0"/>
              </a:cxn>
            </a:cxnLst>
            <a:rect l="0" t="0" r="r" b="b"/>
            <a:pathLst>
              <a:path w="1390" h="329">
                <a:moveTo>
                  <a:pt x="41" y="0"/>
                </a:moveTo>
                <a:lnTo>
                  <a:pt x="187" y="3"/>
                </a:lnTo>
                <a:lnTo>
                  <a:pt x="274" y="3"/>
                </a:lnTo>
                <a:lnTo>
                  <a:pt x="452" y="6"/>
                </a:lnTo>
                <a:lnTo>
                  <a:pt x="1260" y="15"/>
                </a:lnTo>
                <a:lnTo>
                  <a:pt x="1257" y="25"/>
                </a:lnTo>
                <a:lnTo>
                  <a:pt x="1254" y="33"/>
                </a:lnTo>
                <a:lnTo>
                  <a:pt x="1239" y="35"/>
                </a:lnTo>
                <a:lnTo>
                  <a:pt x="1244" y="48"/>
                </a:lnTo>
                <a:lnTo>
                  <a:pt x="1255" y="53"/>
                </a:lnTo>
                <a:lnTo>
                  <a:pt x="1260" y="58"/>
                </a:lnTo>
                <a:lnTo>
                  <a:pt x="1268" y="61"/>
                </a:lnTo>
                <a:lnTo>
                  <a:pt x="1277" y="72"/>
                </a:lnTo>
                <a:lnTo>
                  <a:pt x="1284" y="65"/>
                </a:lnTo>
                <a:lnTo>
                  <a:pt x="1294" y="58"/>
                </a:lnTo>
                <a:lnTo>
                  <a:pt x="1306" y="53"/>
                </a:lnTo>
                <a:lnTo>
                  <a:pt x="1314" y="58"/>
                </a:lnTo>
                <a:lnTo>
                  <a:pt x="1322" y="72"/>
                </a:lnTo>
                <a:lnTo>
                  <a:pt x="1319" y="81"/>
                </a:lnTo>
                <a:lnTo>
                  <a:pt x="1312" y="81"/>
                </a:lnTo>
                <a:lnTo>
                  <a:pt x="1314" y="95"/>
                </a:lnTo>
                <a:lnTo>
                  <a:pt x="1314" y="103"/>
                </a:lnTo>
                <a:lnTo>
                  <a:pt x="1315" y="112"/>
                </a:lnTo>
                <a:lnTo>
                  <a:pt x="1314" y="121"/>
                </a:lnTo>
                <a:lnTo>
                  <a:pt x="1317" y="128"/>
                </a:lnTo>
                <a:lnTo>
                  <a:pt x="1324" y="133"/>
                </a:lnTo>
                <a:lnTo>
                  <a:pt x="1335" y="138"/>
                </a:lnTo>
                <a:lnTo>
                  <a:pt x="1341" y="146"/>
                </a:lnTo>
                <a:lnTo>
                  <a:pt x="1335" y="153"/>
                </a:lnTo>
                <a:lnTo>
                  <a:pt x="1335" y="166"/>
                </a:lnTo>
                <a:lnTo>
                  <a:pt x="1330" y="183"/>
                </a:lnTo>
                <a:lnTo>
                  <a:pt x="1335" y="193"/>
                </a:lnTo>
                <a:lnTo>
                  <a:pt x="1337" y="201"/>
                </a:lnTo>
                <a:lnTo>
                  <a:pt x="1337" y="214"/>
                </a:lnTo>
                <a:lnTo>
                  <a:pt x="1344" y="220"/>
                </a:lnTo>
                <a:lnTo>
                  <a:pt x="1352" y="221"/>
                </a:lnTo>
                <a:lnTo>
                  <a:pt x="1362" y="241"/>
                </a:lnTo>
                <a:lnTo>
                  <a:pt x="1367" y="246"/>
                </a:lnTo>
                <a:lnTo>
                  <a:pt x="1375" y="254"/>
                </a:lnTo>
                <a:lnTo>
                  <a:pt x="1389" y="263"/>
                </a:lnTo>
                <a:lnTo>
                  <a:pt x="1377" y="265"/>
                </a:lnTo>
                <a:lnTo>
                  <a:pt x="1372" y="271"/>
                </a:lnTo>
                <a:lnTo>
                  <a:pt x="1374" y="283"/>
                </a:lnTo>
                <a:lnTo>
                  <a:pt x="1367" y="291"/>
                </a:lnTo>
                <a:lnTo>
                  <a:pt x="1355" y="291"/>
                </a:lnTo>
                <a:lnTo>
                  <a:pt x="1350" y="300"/>
                </a:lnTo>
                <a:lnTo>
                  <a:pt x="1347" y="311"/>
                </a:lnTo>
                <a:lnTo>
                  <a:pt x="1344" y="318"/>
                </a:lnTo>
                <a:lnTo>
                  <a:pt x="1332" y="320"/>
                </a:lnTo>
                <a:lnTo>
                  <a:pt x="1324" y="323"/>
                </a:lnTo>
                <a:lnTo>
                  <a:pt x="683" y="328"/>
                </a:lnTo>
                <a:lnTo>
                  <a:pt x="437" y="328"/>
                </a:lnTo>
                <a:lnTo>
                  <a:pt x="389" y="328"/>
                </a:lnTo>
                <a:lnTo>
                  <a:pt x="339" y="328"/>
                </a:lnTo>
                <a:lnTo>
                  <a:pt x="202" y="306"/>
                </a:lnTo>
                <a:lnTo>
                  <a:pt x="212" y="300"/>
                </a:lnTo>
                <a:lnTo>
                  <a:pt x="214" y="288"/>
                </a:lnTo>
                <a:lnTo>
                  <a:pt x="210" y="278"/>
                </a:lnTo>
                <a:lnTo>
                  <a:pt x="199" y="268"/>
                </a:lnTo>
                <a:lnTo>
                  <a:pt x="199" y="258"/>
                </a:lnTo>
                <a:lnTo>
                  <a:pt x="208" y="246"/>
                </a:lnTo>
                <a:lnTo>
                  <a:pt x="214" y="234"/>
                </a:lnTo>
                <a:lnTo>
                  <a:pt x="212" y="220"/>
                </a:lnTo>
                <a:lnTo>
                  <a:pt x="199" y="220"/>
                </a:lnTo>
                <a:lnTo>
                  <a:pt x="188" y="208"/>
                </a:lnTo>
                <a:lnTo>
                  <a:pt x="165" y="201"/>
                </a:lnTo>
                <a:lnTo>
                  <a:pt x="148" y="205"/>
                </a:lnTo>
                <a:lnTo>
                  <a:pt x="143" y="216"/>
                </a:lnTo>
                <a:lnTo>
                  <a:pt x="135" y="220"/>
                </a:lnTo>
                <a:lnTo>
                  <a:pt x="119" y="240"/>
                </a:lnTo>
                <a:lnTo>
                  <a:pt x="112" y="254"/>
                </a:lnTo>
                <a:lnTo>
                  <a:pt x="105" y="245"/>
                </a:lnTo>
                <a:lnTo>
                  <a:pt x="95" y="236"/>
                </a:lnTo>
                <a:lnTo>
                  <a:pt x="105" y="221"/>
                </a:lnTo>
                <a:lnTo>
                  <a:pt x="113" y="216"/>
                </a:lnTo>
                <a:lnTo>
                  <a:pt x="117" y="196"/>
                </a:lnTo>
                <a:lnTo>
                  <a:pt x="110" y="193"/>
                </a:lnTo>
                <a:lnTo>
                  <a:pt x="105" y="186"/>
                </a:lnTo>
                <a:lnTo>
                  <a:pt x="95" y="183"/>
                </a:lnTo>
                <a:lnTo>
                  <a:pt x="83" y="180"/>
                </a:lnTo>
                <a:lnTo>
                  <a:pt x="83" y="196"/>
                </a:lnTo>
                <a:lnTo>
                  <a:pt x="73" y="196"/>
                </a:lnTo>
                <a:lnTo>
                  <a:pt x="66" y="176"/>
                </a:lnTo>
                <a:lnTo>
                  <a:pt x="66" y="166"/>
                </a:lnTo>
                <a:lnTo>
                  <a:pt x="66" y="158"/>
                </a:lnTo>
                <a:lnTo>
                  <a:pt x="63" y="143"/>
                </a:lnTo>
                <a:lnTo>
                  <a:pt x="59" y="133"/>
                </a:lnTo>
                <a:lnTo>
                  <a:pt x="45" y="126"/>
                </a:lnTo>
                <a:lnTo>
                  <a:pt x="37" y="121"/>
                </a:lnTo>
                <a:lnTo>
                  <a:pt x="19" y="106"/>
                </a:lnTo>
                <a:lnTo>
                  <a:pt x="15" y="95"/>
                </a:lnTo>
                <a:lnTo>
                  <a:pt x="32" y="88"/>
                </a:lnTo>
                <a:lnTo>
                  <a:pt x="37" y="81"/>
                </a:lnTo>
                <a:lnTo>
                  <a:pt x="46" y="73"/>
                </a:lnTo>
                <a:lnTo>
                  <a:pt x="45" y="61"/>
                </a:lnTo>
                <a:lnTo>
                  <a:pt x="35" y="58"/>
                </a:lnTo>
                <a:lnTo>
                  <a:pt x="25" y="60"/>
                </a:lnTo>
                <a:lnTo>
                  <a:pt x="19" y="61"/>
                </a:lnTo>
                <a:lnTo>
                  <a:pt x="0" y="58"/>
                </a:lnTo>
                <a:lnTo>
                  <a:pt x="0" y="45"/>
                </a:lnTo>
                <a:lnTo>
                  <a:pt x="3" y="35"/>
                </a:lnTo>
                <a:lnTo>
                  <a:pt x="10" y="30"/>
                </a:lnTo>
                <a:lnTo>
                  <a:pt x="15" y="21"/>
                </a:lnTo>
                <a:lnTo>
                  <a:pt x="30" y="6"/>
                </a:lnTo>
                <a:lnTo>
                  <a:pt x="37" y="3"/>
                </a:lnTo>
                <a:lnTo>
                  <a:pt x="41" y="0"/>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9" name="Freeform 238"/>
          <p:cNvSpPr>
            <a:spLocks/>
          </p:cNvSpPr>
          <p:nvPr/>
        </p:nvSpPr>
        <p:spPr bwMode="auto">
          <a:xfrm>
            <a:off x="2752466" y="1975674"/>
            <a:ext cx="109178" cy="143136"/>
          </a:xfrm>
          <a:custGeom>
            <a:avLst/>
            <a:gdLst/>
            <a:ahLst/>
            <a:cxnLst>
              <a:cxn ang="0">
                <a:pos x="0" y="6"/>
              </a:cxn>
              <a:cxn ang="0">
                <a:pos x="5" y="0"/>
              </a:cxn>
              <a:cxn ang="0">
                <a:pos x="15" y="10"/>
              </a:cxn>
              <a:cxn ang="0">
                <a:pos x="25" y="25"/>
              </a:cxn>
              <a:cxn ang="0">
                <a:pos x="38" y="47"/>
              </a:cxn>
              <a:cxn ang="0">
                <a:pos x="45" y="49"/>
              </a:cxn>
              <a:cxn ang="0">
                <a:pos x="61" y="66"/>
              </a:cxn>
              <a:cxn ang="0">
                <a:pos x="68" y="78"/>
              </a:cxn>
              <a:cxn ang="0">
                <a:pos x="73" y="93"/>
              </a:cxn>
              <a:cxn ang="0">
                <a:pos x="63" y="88"/>
              </a:cxn>
              <a:cxn ang="0">
                <a:pos x="52" y="86"/>
              </a:cxn>
              <a:cxn ang="0">
                <a:pos x="32" y="61"/>
              </a:cxn>
              <a:cxn ang="0">
                <a:pos x="25" y="56"/>
              </a:cxn>
              <a:cxn ang="0">
                <a:pos x="17" y="30"/>
              </a:cxn>
              <a:cxn ang="0">
                <a:pos x="12" y="25"/>
              </a:cxn>
              <a:cxn ang="0">
                <a:pos x="1" y="28"/>
              </a:cxn>
              <a:cxn ang="0">
                <a:pos x="0" y="6"/>
              </a:cxn>
            </a:cxnLst>
            <a:rect l="0" t="0" r="r" b="b"/>
            <a:pathLst>
              <a:path w="74" h="94">
                <a:moveTo>
                  <a:pt x="0" y="6"/>
                </a:moveTo>
                <a:lnTo>
                  <a:pt x="5" y="0"/>
                </a:lnTo>
                <a:lnTo>
                  <a:pt x="15" y="10"/>
                </a:lnTo>
                <a:lnTo>
                  <a:pt x="25" y="25"/>
                </a:lnTo>
                <a:lnTo>
                  <a:pt x="38" y="47"/>
                </a:lnTo>
                <a:lnTo>
                  <a:pt x="45" y="49"/>
                </a:lnTo>
                <a:lnTo>
                  <a:pt x="61" y="66"/>
                </a:lnTo>
                <a:lnTo>
                  <a:pt x="68" y="78"/>
                </a:lnTo>
                <a:lnTo>
                  <a:pt x="73" y="93"/>
                </a:lnTo>
                <a:lnTo>
                  <a:pt x="63" y="88"/>
                </a:lnTo>
                <a:lnTo>
                  <a:pt x="52" y="86"/>
                </a:lnTo>
                <a:lnTo>
                  <a:pt x="32" y="61"/>
                </a:lnTo>
                <a:lnTo>
                  <a:pt x="25" y="56"/>
                </a:lnTo>
                <a:lnTo>
                  <a:pt x="17" y="30"/>
                </a:lnTo>
                <a:lnTo>
                  <a:pt x="12" y="25"/>
                </a:lnTo>
                <a:lnTo>
                  <a:pt x="1" y="28"/>
                </a:lnTo>
                <a:lnTo>
                  <a:pt x="0" y="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40" name="Freeform 239"/>
          <p:cNvSpPr>
            <a:spLocks/>
          </p:cNvSpPr>
          <p:nvPr/>
        </p:nvSpPr>
        <p:spPr bwMode="auto">
          <a:xfrm>
            <a:off x="2824758" y="2025925"/>
            <a:ext cx="44260" cy="47204"/>
          </a:xfrm>
          <a:custGeom>
            <a:avLst/>
            <a:gdLst/>
            <a:ahLst/>
            <a:cxnLst>
              <a:cxn ang="0">
                <a:pos x="0" y="5"/>
              </a:cxn>
              <a:cxn ang="0">
                <a:pos x="0" y="11"/>
              </a:cxn>
              <a:cxn ang="0">
                <a:pos x="10" y="30"/>
              </a:cxn>
              <a:cxn ang="0">
                <a:pos x="29" y="30"/>
              </a:cxn>
              <a:cxn ang="0">
                <a:pos x="29" y="0"/>
              </a:cxn>
              <a:cxn ang="0">
                <a:pos x="19" y="11"/>
              </a:cxn>
              <a:cxn ang="0">
                <a:pos x="0" y="5"/>
              </a:cxn>
            </a:cxnLst>
            <a:rect l="0" t="0" r="r" b="b"/>
            <a:pathLst>
              <a:path w="30" h="31">
                <a:moveTo>
                  <a:pt x="0" y="5"/>
                </a:moveTo>
                <a:lnTo>
                  <a:pt x="0" y="11"/>
                </a:lnTo>
                <a:lnTo>
                  <a:pt x="10" y="30"/>
                </a:lnTo>
                <a:lnTo>
                  <a:pt x="29" y="30"/>
                </a:lnTo>
                <a:lnTo>
                  <a:pt x="29" y="0"/>
                </a:lnTo>
                <a:lnTo>
                  <a:pt x="19" y="11"/>
                </a:lnTo>
                <a:lnTo>
                  <a:pt x="0" y="5"/>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41" name="Freeform 240"/>
          <p:cNvSpPr>
            <a:spLocks/>
          </p:cNvSpPr>
          <p:nvPr/>
        </p:nvSpPr>
        <p:spPr bwMode="auto">
          <a:xfrm>
            <a:off x="2891148" y="3684174"/>
            <a:ext cx="157862" cy="240591"/>
          </a:xfrm>
          <a:custGeom>
            <a:avLst/>
            <a:gdLst/>
            <a:ahLst/>
            <a:cxnLst>
              <a:cxn ang="0">
                <a:pos x="41" y="145"/>
              </a:cxn>
              <a:cxn ang="0">
                <a:pos x="36" y="135"/>
              </a:cxn>
              <a:cxn ang="0">
                <a:pos x="43" y="118"/>
              </a:cxn>
              <a:cxn ang="0">
                <a:pos x="56" y="122"/>
              </a:cxn>
              <a:cxn ang="0">
                <a:pos x="65" y="107"/>
              </a:cxn>
              <a:cxn ang="0">
                <a:pos x="59" y="94"/>
              </a:cxn>
              <a:cxn ang="0">
                <a:pos x="50" y="94"/>
              </a:cxn>
              <a:cxn ang="0">
                <a:pos x="43" y="97"/>
              </a:cxn>
              <a:cxn ang="0">
                <a:pos x="54" y="100"/>
              </a:cxn>
              <a:cxn ang="0">
                <a:pos x="58" y="108"/>
              </a:cxn>
              <a:cxn ang="0">
                <a:pos x="41" y="108"/>
              </a:cxn>
              <a:cxn ang="0">
                <a:pos x="32" y="125"/>
              </a:cxn>
              <a:cxn ang="0">
                <a:pos x="25" y="157"/>
              </a:cxn>
              <a:cxn ang="0">
                <a:pos x="13" y="157"/>
              </a:cxn>
              <a:cxn ang="0">
                <a:pos x="6" y="154"/>
              </a:cxn>
              <a:cxn ang="0">
                <a:pos x="0" y="135"/>
              </a:cxn>
              <a:cxn ang="0">
                <a:pos x="6" y="125"/>
              </a:cxn>
              <a:cxn ang="0">
                <a:pos x="10" y="114"/>
              </a:cxn>
              <a:cxn ang="0">
                <a:pos x="10" y="107"/>
              </a:cxn>
              <a:cxn ang="0">
                <a:pos x="3" y="100"/>
              </a:cxn>
              <a:cxn ang="0">
                <a:pos x="18" y="81"/>
              </a:cxn>
              <a:cxn ang="0">
                <a:pos x="13" y="68"/>
              </a:cxn>
              <a:cxn ang="0">
                <a:pos x="19" y="43"/>
              </a:cxn>
              <a:cxn ang="0">
                <a:pos x="41" y="15"/>
              </a:cxn>
              <a:cxn ang="0">
                <a:pos x="45" y="0"/>
              </a:cxn>
              <a:cxn ang="0">
                <a:pos x="54" y="0"/>
              </a:cxn>
              <a:cxn ang="0">
                <a:pos x="54" y="13"/>
              </a:cxn>
              <a:cxn ang="0">
                <a:pos x="56" y="23"/>
              </a:cxn>
              <a:cxn ang="0">
                <a:pos x="71" y="35"/>
              </a:cxn>
              <a:cxn ang="0">
                <a:pos x="65" y="48"/>
              </a:cxn>
              <a:cxn ang="0">
                <a:pos x="65" y="63"/>
              </a:cxn>
              <a:cxn ang="0">
                <a:pos x="71" y="77"/>
              </a:cxn>
              <a:cxn ang="0">
                <a:pos x="65" y="83"/>
              </a:cxn>
              <a:cxn ang="0">
                <a:pos x="65" y="92"/>
              </a:cxn>
              <a:cxn ang="0">
                <a:pos x="74" y="94"/>
              </a:cxn>
              <a:cxn ang="0">
                <a:pos x="94" y="100"/>
              </a:cxn>
              <a:cxn ang="0">
                <a:pos x="106" y="107"/>
              </a:cxn>
              <a:cxn ang="0">
                <a:pos x="91" y="114"/>
              </a:cxn>
              <a:cxn ang="0">
                <a:pos x="68" y="127"/>
              </a:cxn>
              <a:cxn ang="0">
                <a:pos x="54" y="138"/>
              </a:cxn>
              <a:cxn ang="0">
                <a:pos x="50" y="147"/>
              </a:cxn>
              <a:cxn ang="0">
                <a:pos x="41" y="145"/>
              </a:cxn>
            </a:cxnLst>
            <a:rect l="0" t="0" r="r" b="b"/>
            <a:pathLst>
              <a:path w="107" h="158">
                <a:moveTo>
                  <a:pt x="41" y="145"/>
                </a:moveTo>
                <a:lnTo>
                  <a:pt x="36" y="135"/>
                </a:lnTo>
                <a:lnTo>
                  <a:pt x="43" y="118"/>
                </a:lnTo>
                <a:lnTo>
                  <a:pt x="56" y="122"/>
                </a:lnTo>
                <a:lnTo>
                  <a:pt x="65" y="107"/>
                </a:lnTo>
                <a:lnTo>
                  <a:pt x="59" y="94"/>
                </a:lnTo>
                <a:lnTo>
                  <a:pt x="50" y="94"/>
                </a:lnTo>
                <a:lnTo>
                  <a:pt x="43" y="97"/>
                </a:lnTo>
                <a:lnTo>
                  <a:pt x="54" y="100"/>
                </a:lnTo>
                <a:lnTo>
                  <a:pt x="58" y="108"/>
                </a:lnTo>
                <a:lnTo>
                  <a:pt x="41" y="108"/>
                </a:lnTo>
                <a:lnTo>
                  <a:pt x="32" y="125"/>
                </a:lnTo>
                <a:lnTo>
                  <a:pt x="25" y="157"/>
                </a:lnTo>
                <a:lnTo>
                  <a:pt x="13" y="157"/>
                </a:lnTo>
                <a:lnTo>
                  <a:pt x="6" y="154"/>
                </a:lnTo>
                <a:lnTo>
                  <a:pt x="0" y="135"/>
                </a:lnTo>
                <a:lnTo>
                  <a:pt x="6" y="125"/>
                </a:lnTo>
                <a:lnTo>
                  <a:pt x="10" y="114"/>
                </a:lnTo>
                <a:lnTo>
                  <a:pt x="10" y="107"/>
                </a:lnTo>
                <a:lnTo>
                  <a:pt x="3" y="100"/>
                </a:lnTo>
                <a:lnTo>
                  <a:pt x="18" y="81"/>
                </a:lnTo>
                <a:lnTo>
                  <a:pt x="13" y="68"/>
                </a:lnTo>
                <a:lnTo>
                  <a:pt x="19" y="43"/>
                </a:lnTo>
                <a:lnTo>
                  <a:pt x="41" y="15"/>
                </a:lnTo>
                <a:lnTo>
                  <a:pt x="45" y="0"/>
                </a:lnTo>
                <a:lnTo>
                  <a:pt x="54" y="0"/>
                </a:lnTo>
                <a:lnTo>
                  <a:pt x="54" y="13"/>
                </a:lnTo>
                <a:lnTo>
                  <a:pt x="56" y="23"/>
                </a:lnTo>
                <a:lnTo>
                  <a:pt x="71" y="35"/>
                </a:lnTo>
                <a:lnTo>
                  <a:pt x="65" y="48"/>
                </a:lnTo>
                <a:lnTo>
                  <a:pt x="65" y="63"/>
                </a:lnTo>
                <a:lnTo>
                  <a:pt x="71" y="77"/>
                </a:lnTo>
                <a:lnTo>
                  <a:pt x="65" y="83"/>
                </a:lnTo>
                <a:lnTo>
                  <a:pt x="65" y="92"/>
                </a:lnTo>
                <a:lnTo>
                  <a:pt x="74" y="94"/>
                </a:lnTo>
                <a:lnTo>
                  <a:pt x="94" y="100"/>
                </a:lnTo>
                <a:lnTo>
                  <a:pt x="106" y="107"/>
                </a:lnTo>
                <a:lnTo>
                  <a:pt x="91" y="114"/>
                </a:lnTo>
                <a:lnTo>
                  <a:pt x="68" y="127"/>
                </a:lnTo>
                <a:lnTo>
                  <a:pt x="54" y="138"/>
                </a:lnTo>
                <a:lnTo>
                  <a:pt x="50" y="147"/>
                </a:lnTo>
                <a:lnTo>
                  <a:pt x="41" y="145"/>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42" name="Freeform 241"/>
          <p:cNvSpPr>
            <a:spLocks/>
          </p:cNvSpPr>
          <p:nvPr/>
        </p:nvSpPr>
        <p:spPr bwMode="auto">
          <a:xfrm>
            <a:off x="2984096" y="3311108"/>
            <a:ext cx="1329296" cy="960842"/>
          </a:xfrm>
          <a:custGeom>
            <a:avLst/>
            <a:gdLst/>
            <a:ahLst/>
            <a:cxnLst>
              <a:cxn ang="0">
                <a:pos x="43" y="43"/>
              </a:cxn>
              <a:cxn ang="0">
                <a:pos x="30" y="3"/>
              </a:cxn>
              <a:cxn ang="0">
                <a:pos x="311" y="3"/>
              </a:cxn>
              <a:cxn ang="0">
                <a:pos x="870" y="27"/>
              </a:cxn>
              <a:cxn ang="0">
                <a:pos x="886" y="55"/>
              </a:cxn>
              <a:cxn ang="0">
                <a:pos x="881" y="75"/>
              </a:cxn>
              <a:cxn ang="0">
                <a:pos x="855" y="101"/>
              </a:cxn>
              <a:cxn ang="0">
                <a:pos x="861" y="141"/>
              </a:cxn>
              <a:cxn ang="0">
                <a:pos x="859" y="172"/>
              </a:cxn>
              <a:cxn ang="0">
                <a:pos x="828" y="191"/>
              </a:cxn>
              <a:cxn ang="0">
                <a:pos x="786" y="208"/>
              </a:cxn>
              <a:cxn ang="0">
                <a:pos x="766" y="234"/>
              </a:cxn>
              <a:cxn ang="0">
                <a:pos x="743" y="261"/>
              </a:cxn>
              <a:cxn ang="0">
                <a:pos x="713" y="286"/>
              </a:cxn>
              <a:cxn ang="0">
                <a:pos x="688" y="310"/>
              </a:cxn>
              <a:cxn ang="0">
                <a:pos x="665" y="334"/>
              </a:cxn>
              <a:cxn ang="0">
                <a:pos x="651" y="367"/>
              </a:cxn>
              <a:cxn ang="0">
                <a:pos x="656" y="405"/>
              </a:cxn>
              <a:cxn ang="0">
                <a:pos x="658" y="447"/>
              </a:cxn>
              <a:cxn ang="0">
                <a:pos x="696" y="449"/>
              </a:cxn>
              <a:cxn ang="0">
                <a:pos x="721" y="471"/>
              </a:cxn>
              <a:cxn ang="0">
                <a:pos x="699" y="499"/>
              </a:cxn>
              <a:cxn ang="0">
                <a:pos x="736" y="527"/>
              </a:cxn>
              <a:cxn ang="0">
                <a:pos x="739" y="565"/>
              </a:cxn>
              <a:cxn ang="0">
                <a:pos x="718" y="589"/>
              </a:cxn>
              <a:cxn ang="0">
                <a:pos x="674" y="596"/>
              </a:cxn>
              <a:cxn ang="0">
                <a:pos x="686" y="623"/>
              </a:cxn>
              <a:cxn ang="0">
                <a:pos x="665" y="625"/>
              </a:cxn>
              <a:cxn ang="0">
                <a:pos x="623" y="609"/>
              </a:cxn>
              <a:cxn ang="0">
                <a:pos x="581" y="595"/>
              </a:cxn>
              <a:cxn ang="0">
                <a:pos x="549" y="596"/>
              </a:cxn>
              <a:cxn ang="0">
                <a:pos x="501" y="563"/>
              </a:cxn>
              <a:cxn ang="0">
                <a:pos x="462" y="565"/>
              </a:cxn>
              <a:cxn ang="0">
                <a:pos x="419" y="547"/>
              </a:cxn>
              <a:cxn ang="0">
                <a:pos x="387" y="571"/>
              </a:cxn>
              <a:cxn ang="0">
                <a:pos x="354" y="565"/>
              </a:cxn>
              <a:cxn ang="0">
                <a:pos x="320" y="576"/>
              </a:cxn>
              <a:cxn ang="0">
                <a:pos x="292" y="556"/>
              </a:cxn>
              <a:cxn ang="0">
                <a:pos x="255" y="543"/>
              </a:cxn>
              <a:cxn ang="0">
                <a:pos x="217" y="526"/>
              </a:cxn>
              <a:cxn ang="0">
                <a:pos x="199" y="487"/>
              </a:cxn>
              <a:cxn ang="0">
                <a:pos x="59" y="467"/>
              </a:cxn>
              <a:cxn ang="0">
                <a:pos x="25" y="403"/>
              </a:cxn>
              <a:cxn ang="0">
                <a:pos x="68" y="375"/>
              </a:cxn>
              <a:cxn ang="0">
                <a:pos x="63" y="334"/>
              </a:cxn>
              <a:cxn ang="0">
                <a:pos x="43" y="296"/>
              </a:cxn>
              <a:cxn ang="0">
                <a:pos x="45" y="266"/>
              </a:cxn>
              <a:cxn ang="0">
                <a:pos x="23" y="223"/>
              </a:cxn>
              <a:cxn ang="0">
                <a:pos x="8" y="176"/>
              </a:cxn>
              <a:cxn ang="0">
                <a:pos x="37" y="171"/>
              </a:cxn>
              <a:cxn ang="0">
                <a:pos x="52" y="144"/>
              </a:cxn>
              <a:cxn ang="0">
                <a:pos x="12" y="117"/>
              </a:cxn>
              <a:cxn ang="0">
                <a:pos x="17" y="82"/>
              </a:cxn>
            </a:cxnLst>
            <a:rect l="0" t="0" r="r" b="b"/>
            <a:pathLst>
              <a:path w="901" h="631">
                <a:moveTo>
                  <a:pt x="25" y="68"/>
                </a:moveTo>
                <a:lnTo>
                  <a:pt x="35" y="63"/>
                </a:lnTo>
                <a:lnTo>
                  <a:pt x="40" y="52"/>
                </a:lnTo>
                <a:lnTo>
                  <a:pt x="43" y="43"/>
                </a:lnTo>
                <a:lnTo>
                  <a:pt x="40" y="35"/>
                </a:lnTo>
                <a:lnTo>
                  <a:pt x="37" y="23"/>
                </a:lnTo>
                <a:lnTo>
                  <a:pt x="37" y="13"/>
                </a:lnTo>
                <a:lnTo>
                  <a:pt x="30" y="3"/>
                </a:lnTo>
                <a:lnTo>
                  <a:pt x="119" y="0"/>
                </a:lnTo>
                <a:lnTo>
                  <a:pt x="162" y="0"/>
                </a:lnTo>
                <a:lnTo>
                  <a:pt x="292" y="3"/>
                </a:lnTo>
                <a:lnTo>
                  <a:pt x="311" y="3"/>
                </a:lnTo>
                <a:lnTo>
                  <a:pt x="561" y="3"/>
                </a:lnTo>
                <a:lnTo>
                  <a:pt x="865" y="5"/>
                </a:lnTo>
                <a:lnTo>
                  <a:pt x="870" y="13"/>
                </a:lnTo>
                <a:lnTo>
                  <a:pt x="870" y="27"/>
                </a:lnTo>
                <a:lnTo>
                  <a:pt x="881" y="27"/>
                </a:lnTo>
                <a:lnTo>
                  <a:pt x="886" y="35"/>
                </a:lnTo>
                <a:lnTo>
                  <a:pt x="888" y="43"/>
                </a:lnTo>
                <a:lnTo>
                  <a:pt x="886" y="55"/>
                </a:lnTo>
                <a:lnTo>
                  <a:pt x="892" y="59"/>
                </a:lnTo>
                <a:lnTo>
                  <a:pt x="900" y="67"/>
                </a:lnTo>
                <a:lnTo>
                  <a:pt x="888" y="75"/>
                </a:lnTo>
                <a:lnTo>
                  <a:pt x="881" y="75"/>
                </a:lnTo>
                <a:lnTo>
                  <a:pt x="877" y="82"/>
                </a:lnTo>
                <a:lnTo>
                  <a:pt x="872" y="87"/>
                </a:lnTo>
                <a:lnTo>
                  <a:pt x="861" y="90"/>
                </a:lnTo>
                <a:lnTo>
                  <a:pt x="855" y="101"/>
                </a:lnTo>
                <a:lnTo>
                  <a:pt x="859" y="115"/>
                </a:lnTo>
                <a:lnTo>
                  <a:pt x="853" y="124"/>
                </a:lnTo>
                <a:lnTo>
                  <a:pt x="859" y="132"/>
                </a:lnTo>
                <a:lnTo>
                  <a:pt x="861" y="141"/>
                </a:lnTo>
                <a:lnTo>
                  <a:pt x="865" y="150"/>
                </a:lnTo>
                <a:lnTo>
                  <a:pt x="865" y="161"/>
                </a:lnTo>
                <a:lnTo>
                  <a:pt x="866" y="171"/>
                </a:lnTo>
                <a:lnTo>
                  <a:pt x="859" y="172"/>
                </a:lnTo>
                <a:lnTo>
                  <a:pt x="848" y="172"/>
                </a:lnTo>
                <a:lnTo>
                  <a:pt x="835" y="172"/>
                </a:lnTo>
                <a:lnTo>
                  <a:pt x="828" y="183"/>
                </a:lnTo>
                <a:lnTo>
                  <a:pt x="828" y="191"/>
                </a:lnTo>
                <a:lnTo>
                  <a:pt x="821" y="196"/>
                </a:lnTo>
                <a:lnTo>
                  <a:pt x="805" y="196"/>
                </a:lnTo>
                <a:lnTo>
                  <a:pt x="790" y="196"/>
                </a:lnTo>
                <a:lnTo>
                  <a:pt x="786" y="208"/>
                </a:lnTo>
                <a:lnTo>
                  <a:pt x="785" y="216"/>
                </a:lnTo>
                <a:lnTo>
                  <a:pt x="781" y="225"/>
                </a:lnTo>
                <a:lnTo>
                  <a:pt x="770" y="228"/>
                </a:lnTo>
                <a:lnTo>
                  <a:pt x="766" y="234"/>
                </a:lnTo>
                <a:lnTo>
                  <a:pt x="759" y="238"/>
                </a:lnTo>
                <a:lnTo>
                  <a:pt x="754" y="243"/>
                </a:lnTo>
                <a:lnTo>
                  <a:pt x="748" y="254"/>
                </a:lnTo>
                <a:lnTo>
                  <a:pt x="743" y="261"/>
                </a:lnTo>
                <a:lnTo>
                  <a:pt x="738" y="276"/>
                </a:lnTo>
                <a:lnTo>
                  <a:pt x="725" y="278"/>
                </a:lnTo>
                <a:lnTo>
                  <a:pt x="718" y="280"/>
                </a:lnTo>
                <a:lnTo>
                  <a:pt x="713" y="286"/>
                </a:lnTo>
                <a:lnTo>
                  <a:pt x="703" y="286"/>
                </a:lnTo>
                <a:lnTo>
                  <a:pt x="696" y="296"/>
                </a:lnTo>
                <a:lnTo>
                  <a:pt x="694" y="301"/>
                </a:lnTo>
                <a:lnTo>
                  <a:pt x="688" y="310"/>
                </a:lnTo>
                <a:lnTo>
                  <a:pt x="683" y="316"/>
                </a:lnTo>
                <a:lnTo>
                  <a:pt x="671" y="321"/>
                </a:lnTo>
                <a:lnTo>
                  <a:pt x="661" y="327"/>
                </a:lnTo>
                <a:lnTo>
                  <a:pt x="665" y="334"/>
                </a:lnTo>
                <a:lnTo>
                  <a:pt x="659" y="345"/>
                </a:lnTo>
                <a:lnTo>
                  <a:pt x="659" y="354"/>
                </a:lnTo>
                <a:lnTo>
                  <a:pt x="651" y="360"/>
                </a:lnTo>
                <a:lnTo>
                  <a:pt x="651" y="367"/>
                </a:lnTo>
                <a:lnTo>
                  <a:pt x="643" y="370"/>
                </a:lnTo>
                <a:lnTo>
                  <a:pt x="636" y="385"/>
                </a:lnTo>
                <a:lnTo>
                  <a:pt x="649" y="396"/>
                </a:lnTo>
                <a:lnTo>
                  <a:pt x="656" y="405"/>
                </a:lnTo>
                <a:lnTo>
                  <a:pt x="654" y="417"/>
                </a:lnTo>
                <a:lnTo>
                  <a:pt x="649" y="427"/>
                </a:lnTo>
                <a:lnTo>
                  <a:pt x="656" y="436"/>
                </a:lnTo>
                <a:lnTo>
                  <a:pt x="658" y="447"/>
                </a:lnTo>
                <a:lnTo>
                  <a:pt x="668" y="447"/>
                </a:lnTo>
                <a:lnTo>
                  <a:pt x="679" y="447"/>
                </a:lnTo>
                <a:lnTo>
                  <a:pt x="685" y="449"/>
                </a:lnTo>
                <a:lnTo>
                  <a:pt x="696" y="449"/>
                </a:lnTo>
                <a:lnTo>
                  <a:pt x="703" y="445"/>
                </a:lnTo>
                <a:lnTo>
                  <a:pt x="713" y="452"/>
                </a:lnTo>
                <a:lnTo>
                  <a:pt x="718" y="462"/>
                </a:lnTo>
                <a:lnTo>
                  <a:pt x="721" y="471"/>
                </a:lnTo>
                <a:lnTo>
                  <a:pt x="718" y="478"/>
                </a:lnTo>
                <a:lnTo>
                  <a:pt x="713" y="484"/>
                </a:lnTo>
                <a:lnTo>
                  <a:pt x="705" y="489"/>
                </a:lnTo>
                <a:lnTo>
                  <a:pt x="699" y="499"/>
                </a:lnTo>
                <a:lnTo>
                  <a:pt x="713" y="509"/>
                </a:lnTo>
                <a:lnTo>
                  <a:pt x="723" y="509"/>
                </a:lnTo>
                <a:lnTo>
                  <a:pt x="730" y="516"/>
                </a:lnTo>
                <a:lnTo>
                  <a:pt x="736" y="527"/>
                </a:lnTo>
                <a:lnTo>
                  <a:pt x="738" y="540"/>
                </a:lnTo>
                <a:lnTo>
                  <a:pt x="733" y="547"/>
                </a:lnTo>
                <a:lnTo>
                  <a:pt x="733" y="556"/>
                </a:lnTo>
                <a:lnTo>
                  <a:pt x="739" y="565"/>
                </a:lnTo>
                <a:lnTo>
                  <a:pt x="741" y="576"/>
                </a:lnTo>
                <a:lnTo>
                  <a:pt x="736" y="583"/>
                </a:lnTo>
                <a:lnTo>
                  <a:pt x="726" y="585"/>
                </a:lnTo>
                <a:lnTo>
                  <a:pt x="718" y="589"/>
                </a:lnTo>
                <a:lnTo>
                  <a:pt x="705" y="580"/>
                </a:lnTo>
                <a:lnTo>
                  <a:pt x="694" y="583"/>
                </a:lnTo>
                <a:lnTo>
                  <a:pt x="683" y="585"/>
                </a:lnTo>
                <a:lnTo>
                  <a:pt x="674" y="596"/>
                </a:lnTo>
                <a:lnTo>
                  <a:pt x="671" y="603"/>
                </a:lnTo>
                <a:lnTo>
                  <a:pt x="674" y="615"/>
                </a:lnTo>
                <a:lnTo>
                  <a:pt x="679" y="623"/>
                </a:lnTo>
                <a:lnTo>
                  <a:pt x="686" y="623"/>
                </a:lnTo>
                <a:lnTo>
                  <a:pt x="688" y="630"/>
                </a:lnTo>
                <a:lnTo>
                  <a:pt x="679" y="625"/>
                </a:lnTo>
                <a:lnTo>
                  <a:pt x="671" y="625"/>
                </a:lnTo>
                <a:lnTo>
                  <a:pt x="665" y="625"/>
                </a:lnTo>
                <a:lnTo>
                  <a:pt x="646" y="630"/>
                </a:lnTo>
                <a:lnTo>
                  <a:pt x="638" y="625"/>
                </a:lnTo>
                <a:lnTo>
                  <a:pt x="626" y="618"/>
                </a:lnTo>
                <a:lnTo>
                  <a:pt x="623" y="609"/>
                </a:lnTo>
                <a:lnTo>
                  <a:pt x="614" y="603"/>
                </a:lnTo>
                <a:lnTo>
                  <a:pt x="607" y="600"/>
                </a:lnTo>
                <a:lnTo>
                  <a:pt x="594" y="595"/>
                </a:lnTo>
                <a:lnTo>
                  <a:pt x="581" y="595"/>
                </a:lnTo>
                <a:lnTo>
                  <a:pt x="574" y="595"/>
                </a:lnTo>
                <a:lnTo>
                  <a:pt x="567" y="596"/>
                </a:lnTo>
                <a:lnTo>
                  <a:pt x="558" y="596"/>
                </a:lnTo>
                <a:lnTo>
                  <a:pt x="549" y="596"/>
                </a:lnTo>
                <a:lnTo>
                  <a:pt x="541" y="589"/>
                </a:lnTo>
                <a:lnTo>
                  <a:pt x="536" y="580"/>
                </a:lnTo>
                <a:lnTo>
                  <a:pt x="529" y="574"/>
                </a:lnTo>
                <a:lnTo>
                  <a:pt x="501" y="563"/>
                </a:lnTo>
                <a:lnTo>
                  <a:pt x="492" y="565"/>
                </a:lnTo>
                <a:lnTo>
                  <a:pt x="487" y="571"/>
                </a:lnTo>
                <a:lnTo>
                  <a:pt x="472" y="568"/>
                </a:lnTo>
                <a:lnTo>
                  <a:pt x="462" y="565"/>
                </a:lnTo>
                <a:lnTo>
                  <a:pt x="447" y="556"/>
                </a:lnTo>
                <a:lnTo>
                  <a:pt x="432" y="554"/>
                </a:lnTo>
                <a:lnTo>
                  <a:pt x="427" y="554"/>
                </a:lnTo>
                <a:lnTo>
                  <a:pt x="419" y="547"/>
                </a:lnTo>
                <a:lnTo>
                  <a:pt x="409" y="551"/>
                </a:lnTo>
                <a:lnTo>
                  <a:pt x="402" y="560"/>
                </a:lnTo>
                <a:lnTo>
                  <a:pt x="392" y="565"/>
                </a:lnTo>
                <a:lnTo>
                  <a:pt x="387" y="571"/>
                </a:lnTo>
                <a:lnTo>
                  <a:pt x="377" y="574"/>
                </a:lnTo>
                <a:lnTo>
                  <a:pt x="371" y="571"/>
                </a:lnTo>
                <a:lnTo>
                  <a:pt x="364" y="568"/>
                </a:lnTo>
                <a:lnTo>
                  <a:pt x="354" y="565"/>
                </a:lnTo>
                <a:lnTo>
                  <a:pt x="344" y="563"/>
                </a:lnTo>
                <a:lnTo>
                  <a:pt x="335" y="568"/>
                </a:lnTo>
                <a:lnTo>
                  <a:pt x="327" y="568"/>
                </a:lnTo>
                <a:lnTo>
                  <a:pt x="320" y="576"/>
                </a:lnTo>
                <a:lnTo>
                  <a:pt x="311" y="574"/>
                </a:lnTo>
                <a:lnTo>
                  <a:pt x="307" y="563"/>
                </a:lnTo>
                <a:lnTo>
                  <a:pt x="299" y="563"/>
                </a:lnTo>
                <a:lnTo>
                  <a:pt x="292" y="556"/>
                </a:lnTo>
                <a:lnTo>
                  <a:pt x="285" y="556"/>
                </a:lnTo>
                <a:lnTo>
                  <a:pt x="280" y="547"/>
                </a:lnTo>
                <a:lnTo>
                  <a:pt x="267" y="543"/>
                </a:lnTo>
                <a:lnTo>
                  <a:pt x="255" y="543"/>
                </a:lnTo>
                <a:lnTo>
                  <a:pt x="244" y="547"/>
                </a:lnTo>
                <a:lnTo>
                  <a:pt x="239" y="540"/>
                </a:lnTo>
                <a:lnTo>
                  <a:pt x="224" y="531"/>
                </a:lnTo>
                <a:lnTo>
                  <a:pt x="217" y="526"/>
                </a:lnTo>
                <a:lnTo>
                  <a:pt x="212" y="516"/>
                </a:lnTo>
                <a:lnTo>
                  <a:pt x="204" y="507"/>
                </a:lnTo>
                <a:lnTo>
                  <a:pt x="202" y="499"/>
                </a:lnTo>
                <a:lnTo>
                  <a:pt x="199" y="487"/>
                </a:lnTo>
                <a:lnTo>
                  <a:pt x="187" y="478"/>
                </a:lnTo>
                <a:lnTo>
                  <a:pt x="179" y="471"/>
                </a:lnTo>
                <a:lnTo>
                  <a:pt x="90" y="471"/>
                </a:lnTo>
                <a:lnTo>
                  <a:pt x="59" y="467"/>
                </a:lnTo>
                <a:lnTo>
                  <a:pt x="32" y="436"/>
                </a:lnTo>
                <a:lnTo>
                  <a:pt x="12" y="414"/>
                </a:lnTo>
                <a:lnTo>
                  <a:pt x="15" y="405"/>
                </a:lnTo>
                <a:lnTo>
                  <a:pt x="25" y="403"/>
                </a:lnTo>
                <a:lnTo>
                  <a:pt x="33" y="400"/>
                </a:lnTo>
                <a:lnTo>
                  <a:pt x="55" y="390"/>
                </a:lnTo>
                <a:lnTo>
                  <a:pt x="63" y="389"/>
                </a:lnTo>
                <a:lnTo>
                  <a:pt x="68" y="375"/>
                </a:lnTo>
                <a:lnTo>
                  <a:pt x="68" y="367"/>
                </a:lnTo>
                <a:lnTo>
                  <a:pt x="65" y="354"/>
                </a:lnTo>
                <a:lnTo>
                  <a:pt x="65" y="342"/>
                </a:lnTo>
                <a:lnTo>
                  <a:pt x="63" y="334"/>
                </a:lnTo>
                <a:lnTo>
                  <a:pt x="53" y="327"/>
                </a:lnTo>
                <a:lnTo>
                  <a:pt x="50" y="320"/>
                </a:lnTo>
                <a:lnTo>
                  <a:pt x="48" y="301"/>
                </a:lnTo>
                <a:lnTo>
                  <a:pt x="43" y="296"/>
                </a:lnTo>
                <a:lnTo>
                  <a:pt x="32" y="292"/>
                </a:lnTo>
                <a:lnTo>
                  <a:pt x="40" y="286"/>
                </a:lnTo>
                <a:lnTo>
                  <a:pt x="40" y="276"/>
                </a:lnTo>
                <a:lnTo>
                  <a:pt x="45" y="266"/>
                </a:lnTo>
                <a:lnTo>
                  <a:pt x="43" y="258"/>
                </a:lnTo>
                <a:lnTo>
                  <a:pt x="32" y="248"/>
                </a:lnTo>
                <a:lnTo>
                  <a:pt x="19" y="232"/>
                </a:lnTo>
                <a:lnTo>
                  <a:pt x="23" y="223"/>
                </a:lnTo>
                <a:lnTo>
                  <a:pt x="25" y="214"/>
                </a:lnTo>
                <a:lnTo>
                  <a:pt x="23" y="206"/>
                </a:lnTo>
                <a:lnTo>
                  <a:pt x="13" y="184"/>
                </a:lnTo>
                <a:lnTo>
                  <a:pt x="8" y="176"/>
                </a:lnTo>
                <a:lnTo>
                  <a:pt x="17" y="172"/>
                </a:lnTo>
                <a:lnTo>
                  <a:pt x="25" y="166"/>
                </a:lnTo>
                <a:lnTo>
                  <a:pt x="32" y="161"/>
                </a:lnTo>
                <a:lnTo>
                  <a:pt x="37" y="171"/>
                </a:lnTo>
                <a:lnTo>
                  <a:pt x="46" y="171"/>
                </a:lnTo>
                <a:lnTo>
                  <a:pt x="53" y="166"/>
                </a:lnTo>
                <a:lnTo>
                  <a:pt x="60" y="157"/>
                </a:lnTo>
                <a:lnTo>
                  <a:pt x="52" y="144"/>
                </a:lnTo>
                <a:lnTo>
                  <a:pt x="43" y="136"/>
                </a:lnTo>
                <a:lnTo>
                  <a:pt x="33" y="132"/>
                </a:lnTo>
                <a:lnTo>
                  <a:pt x="17" y="127"/>
                </a:lnTo>
                <a:lnTo>
                  <a:pt x="12" y="117"/>
                </a:lnTo>
                <a:lnTo>
                  <a:pt x="6" y="107"/>
                </a:lnTo>
                <a:lnTo>
                  <a:pt x="0" y="101"/>
                </a:lnTo>
                <a:lnTo>
                  <a:pt x="12" y="95"/>
                </a:lnTo>
                <a:lnTo>
                  <a:pt x="17" y="82"/>
                </a:lnTo>
                <a:lnTo>
                  <a:pt x="19" y="72"/>
                </a:lnTo>
                <a:lnTo>
                  <a:pt x="25" y="68"/>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43" name="Freeform 242"/>
          <p:cNvSpPr>
            <a:spLocks/>
          </p:cNvSpPr>
          <p:nvPr/>
        </p:nvSpPr>
        <p:spPr bwMode="auto">
          <a:xfrm>
            <a:off x="2523784" y="3930857"/>
            <a:ext cx="82620" cy="190342"/>
          </a:xfrm>
          <a:custGeom>
            <a:avLst/>
            <a:gdLst/>
            <a:ahLst/>
            <a:cxnLst>
              <a:cxn ang="0">
                <a:pos x="23" y="87"/>
              </a:cxn>
              <a:cxn ang="0">
                <a:pos x="8" y="69"/>
              </a:cxn>
              <a:cxn ang="0">
                <a:pos x="0" y="62"/>
              </a:cxn>
              <a:cxn ang="0">
                <a:pos x="0" y="50"/>
              </a:cxn>
              <a:cxn ang="0">
                <a:pos x="5" y="43"/>
              </a:cxn>
              <a:cxn ang="0">
                <a:pos x="8" y="18"/>
              </a:cxn>
              <a:cxn ang="0">
                <a:pos x="32" y="8"/>
              </a:cxn>
              <a:cxn ang="0">
                <a:pos x="52" y="0"/>
              </a:cxn>
              <a:cxn ang="0">
                <a:pos x="35" y="18"/>
              </a:cxn>
              <a:cxn ang="0">
                <a:pos x="38" y="27"/>
              </a:cxn>
              <a:cxn ang="0">
                <a:pos x="35" y="47"/>
              </a:cxn>
              <a:cxn ang="0">
                <a:pos x="38" y="55"/>
              </a:cxn>
              <a:cxn ang="0">
                <a:pos x="47" y="62"/>
              </a:cxn>
              <a:cxn ang="0">
                <a:pos x="55" y="94"/>
              </a:cxn>
              <a:cxn ang="0">
                <a:pos x="45" y="102"/>
              </a:cxn>
              <a:cxn ang="0">
                <a:pos x="43" y="114"/>
              </a:cxn>
              <a:cxn ang="0">
                <a:pos x="28" y="124"/>
              </a:cxn>
              <a:cxn ang="0">
                <a:pos x="28" y="112"/>
              </a:cxn>
              <a:cxn ang="0">
                <a:pos x="25" y="102"/>
              </a:cxn>
              <a:cxn ang="0">
                <a:pos x="23" y="87"/>
              </a:cxn>
            </a:cxnLst>
            <a:rect l="0" t="0" r="r" b="b"/>
            <a:pathLst>
              <a:path w="56" h="125">
                <a:moveTo>
                  <a:pt x="23" y="87"/>
                </a:moveTo>
                <a:lnTo>
                  <a:pt x="8" y="69"/>
                </a:lnTo>
                <a:lnTo>
                  <a:pt x="0" y="62"/>
                </a:lnTo>
                <a:lnTo>
                  <a:pt x="0" y="50"/>
                </a:lnTo>
                <a:lnTo>
                  <a:pt x="5" y="43"/>
                </a:lnTo>
                <a:lnTo>
                  <a:pt x="8" y="18"/>
                </a:lnTo>
                <a:lnTo>
                  <a:pt x="32" y="8"/>
                </a:lnTo>
                <a:lnTo>
                  <a:pt x="52" y="0"/>
                </a:lnTo>
                <a:lnTo>
                  <a:pt x="35" y="18"/>
                </a:lnTo>
                <a:lnTo>
                  <a:pt x="38" y="27"/>
                </a:lnTo>
                <a:lnTo>
                  <a:pt x="35" y="47"/>
                </a:lnTo>
                <a:lnTo>
                  <a:pt x="38" y="55"/>
                </a:lnTo>
                <a:lnTo>
                  <a:pt x="47" y="62"/>
                </a:lnTo>
                <a:lnTo>
                  <a:pt x="55" y="94"/>
                </a:lnTo>
                <a:lnTo>
                  <a:pt x="45" y="102"/>
                </a:lnTo>
                <a:lnTo>
                  <a:pt x="43" y="114"/>
                </a:lnTo>
                <a:lnTo>
                  <a:pt x="28" y="124"/>
                </a:lnTo>
                <a:lnTo>
                  <a:pt x="28" y="112"/>
                </a:lnTo>
                <a:lnTo>
                  <a:pt x="25" y="102"/>
                </a:lnTo>
                <a:lnTo>
                  <a:pt x="23" y="87"/>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44" name="Freeform 243"/>
          <p:cNvSpPr>
            <a:spLocks/>
          </p:cNvSpPr>
          <p:nvPr/>
        </p:nvSpPr>
        <p:spPr bwMode="auto">
          <a:xfrm>
            <a:off x="1924790" y="3507538"/>
            <a:ext cx="702271" cy="730910"/>
          </a:xfrm>
          <a:custGeom>
            <a:avLst/>
            <a:gdLst/>
            <a:ahLst/>
            <a:cxnLst>
              <a:cxn ang="0">
                <a:pos x="383" y="302"/>
              </a:cxn>
              <a:cxn ang="0">
                <a:pos x="381" y="332"/>
              </a:cxn>
              <a:cxn ang="0">
                <a:pos x="373" y="360"/>
              </a:cxn>
              <a:cxn ang="0">
                <a:pos x="373" y="377"/>
              </a:cxn>
              <a:cxn ang="0">
                <a:pos x="350" y="405"/>
              </a:cxn>
              <a:cxn ang="0">
                <a:pos x="325" y="417"/>
              </a:cxn>
              <a:cxn ang="0">
                <a:pos x="320" y="437"/>
              </a:cxn>
              <a:cxn ang="0">
                <a:pos x="285" y="447"/>
              </a:cxn>
              <a:cxn ang="0">
                <a:pos x="280" y="464"/>
              </a:cxn>
              <a:cxn ang="0">
                <a:pos x="195" y="476"/>
              </a:cxn>
              <a:cxn ang="0">
                <a:pos x="85" y="472"/>
              </a:cxn>
              <a:cxn ang="0">
                <a:pos x="8" y="314"/>
              </a:cxn>
              <a:cxn ang="0">
                <a:pos x="8" y="81"/>
              </a:cxn>
              <a:cxn ang="0">
                <a:pos x="28" y="0"/>
              </a:cxn>
              <a:cxn ang="0">
                <a:pos x="345" y="28"/>
              </a:cxn>
              <a:cxn ang="0">
                <a:pos x="315" y="57"/>
              </a:cxn>
              <a:cxn ang="0">
                <a:pos x="308" y="83"/>
              </a:cxn>
              <a:cxn ang="0">
                <a:pos x="301" y="101"/>
              </a:cxn>
              <a:cxn ang="0">
                <a:pos x="285" y="127"/>
              </a:cxn>
              <a:cxn ang="0">
                <a:pos x="260" y="174"/>
              </a:cxn>
              <a:cxn ang="0">
                <a:pos x="247" y="197"/>
              </a:cxn>
              <a:cxn ang="0">
                <a:pos x="238" y="222"/>
              </a:cxn>
              <a:cxn ang="0">
                <a:pos x="240" y="243"/>
              </a:cxn>
              <a:cxn ang="0">
                <a:pos x="265" y="237"/>
              </a:cxn>
              <a:cxn ang="0">
                <a:pos x="292" y="242"/>
              </a:cxn>
              <a:cxn ang="0">
                <a:pos x="315" y="242"/>
              </a:cxn>
              <a:cxn ang="0">
                <a:pos x="340" y="227"/>
              </a:cxn>
              <a:cxn ang="0">
                <a:pos x="372" y="214"/>
              </a:cxn>
              <a:cxn ang="0">
                <a:pos x="387" y="208"/>
              </a:cxn>
              <a:cxn ang="0">
                <a:pos x="408" y="197"/>
              </a:cxn>
              <a:cxn ang="0">
                <a:pos x="438" y="175"/>
              </a:cxn>
              <a:cxn ang="0">
                <a:pos x="420" y="174"/>
              </a:cxn>
              <a:cxn ang="0">
                <a:pos x="403" y="185"/>
              </a:cxn>
              <a:cxn ang="0">
                <a:pos x="345" y="208"/>
              </a:cxn>
              <a:cxn ang="0">
                <a:pos x="323" y="228"/>
              </a:cxn>
              <a:cxn ang="0">
                <a:pos x="293" y="223"/>
              </a:cxn>
              <a:cxn ang="0">
                <a:pos x="260" y="214"/>
              </a:cxn>
              <a:cxn ang="0">
                <a:pos x="263" y="190"/>
              </a:cxn>
              <a:cxn ang="0">
                <a:pos x="300" y="132"/>
              </a:cxn>
              <a:cxn ang="0">
                <a:pos x="321" y="87"/>
              </a:cxn>
              <a:cxn ang="0">
                <a:pos x="475" y="90"/>
              </a:cxn>
              <a:cxn ang="0">
                <a:pos x="468" y="197"/>
              </a:cxn>
              <a:cxn ang="0">
                <a:pos x="458" y="223"/>
              </a:cxn>
              <a:cxn ang="0">
                <a:pos x="460" y="200"/>
              </a:cxn>
              <a:cxn ang="0">
                <a:pos x="453" y="205"/>
              </a:cxn>
              <a:cxn ang="0">
                <a:pos x="452" y="228"/>
              </a:cxn>
              <a:cxn ang="0">
                <a:pos x="447" y="257"/>
              </a:cxn>
              <a:cxn ang="0">
                <a:pos x="432" y="282"/>
              </a:cxn>
              <a:cxn ang="0">
                <a:pos x="392" y="300"/>
              </a:cxn>
            </a:cxnLst>
            <a:rect l="0" t="0" r="r" b="b"/>
            <a:pathLst>
              <a:path w="476" h="480">
                <a:moveTo>
                  <a:pt x="392" y="300"/>
                </a:moveTo>
                <a:lnTo>
                  <a:pt x="383" y="302"/>
                </a:lnTo>
                <a:lnTo>
                  <a:pt x="383" y="310"/>
                </a:lnTo>
                <a:lnTo>
                  <a:pt x="381" y="332"/>
                </a:lnTo>
                <a:lnTo>
                  <a:pt x="375" y="342"/>
                </a:lnTo>
                <a:lnTo>
                  <a:pt x="373" y="360"/>
                </a:lnTo>
                <a:lnTo>
                  <a:pt x="375" y="370"/>
                </a:lnTo>
                <a:lnTo>
                  <a:pt x="373" y="377"/>
                </a:lnTo>
                <a:lnTo>
                  <a:pt x="360" y="400"/>
                </a:lnTo>
                <a:lnTo>
                  <a:pt x="350" y="405"/>
                </a:lnTo>
                <a:lnTo>
                  <a:pt x="341" y="405"/>
                </a:lnTo>
                <a:lnTo>
                  <a:pt x="325" y="417"/>
                </a:lnTo>
                <a:lnTo>
                  <a:pt x="321" y="427"/>
                </a:lnTo>
                <a:lnTo>
                  <a:pt x="320" y="437"/>
                </a:lnTo>
                <a:lnTo>
                  <a:pt x="310" y="444"/>
                </a:lnTo>
                <a:lnTo>
                  <a:pt x="285" y="447"/>
                </a:lnTo>
                <a:lnTo>
                  <a:pt x="275" y="454"/>
                </a:lnTo>
                <a:lnTo>
                  <a:pt x="280" y="464"/>
                </a:lnTo>
                <a:lnTo>
                  <a:pt x="280" y="479"/>
                </a:lnTo>
                <a:lnTo>
                  <a:pt x="195" y="476"/>
                </a:lnTo>
                <a:lnTo>
                  <a:pt x="115" y="476"/>
                </a:lnTo>
                <a:lnTo>
                  <a:pt x="85" y="472"/>
                </a:lnTo>
                <a:lnTo>
                  <a:pt x="5" y="472"/>
                </a:lnTo>
                <a:lnTo>
                  <a:pt x="8" y="314"/>
                </a:lnTo>
                <a:lnTo>
                  <a:pt x="0" y="314"/>
                </a:lnTo>
                <a:lnTo>
                  <a:pt x="8" y="81"/>
                </a:lnTo>
                <a:lnTo>
                  <a:pt x="12" y="0"/>
                </a:lnTo>
                <a:lnTo>
                  <a:pt x="28" y="0"/>
                </a:lnTo>
                <a:lnTo>
                  <a:pt x="348" y="10"/>
                </a:lnTo>
                <a:lnTo>
                  <a:pt x="345" y="28"/>
                </a:lnTo>
                <a:lnTo>
                  <a:pt x="340" y="37"/>
                </a:lnTo>
                <a:lnTo>
                  <a:pt x="315" y="57"/>
                </a:lnTo>
                <a:lnTo>
                  <a:pt x="315" y="67"/>
                </a:lnTo>
                <a:lnTo>
                  <a:pt x="308" y="83"/>
                </a:lnTo>
                <a:lnTo>
                  <a:pt x="308" y="92"/>
                </a:lnTo>
                <a:lnTo>
                  <a:pt x="301" y="101"/>
                </a:lnTo>
                <a:lnTo>
                  <a:pt x="292" y="110"/>
                </a:lnTo>
                <a:lnTo>
                  <a:pt x="285" y="127"/>
                </a:lnTo>
                <a:lnTo>
                  <a:pt x="267" y="140"/>
                </a:lnTo>
                <a:lnTo>
                  <a:pt x="260" y="174"/>
                </a:lnTo>
                <a:lnTo>
                  <a:pt x="248" y="182"/>
                </a:lnTo>
                <a:lnTo>
                  <a:pt x="247" y="197"/>
                </a:lnTo>
                <a:lnTo>
                  <a:pt x="238" y="212"/>
                </a:lnTo>
                <a:lnTo>
                  <a:pt x="238" y="222"/>
                </a:lnTo>
                <a:lnTo>
                  <a:pt x="232" y="227"/>
                </a:lnTo>
                <a:lnTo>
                  <a:pt x="240" y="243"/>
                </a:lnTo>
                <a:lnTo>
                  <a:pt x="260" y="252"/>
                </a:lnTo>
                <a:lnTo>
                  <a:pt x="265" y="237"/>
                </a:lnTo>
                <a:lnTo>
                  <a:pt x="278" y="234"/>
                </a:lnTo>
                <a:lnTo>
                  <a:pt x="292" y="242"/>
                </a:lnTo>
                <a:lnTo>
                  <a:pt x="305" y="242"/>
                </a:lnTo>
                <a:lnTo>
                  <a:pt x="315" y="242"/>
                </a:lnTo>
                <a:lnTo>
                  <a:pt x="323" y="237"/>
                </a:lnTo>
                <a:lnTo>
                  <a:pt x="340" y="227"/>
                </a:lnTo>
                <a:lnTo>
                  <a:pt x="355" y="222"/>
                </a:lnTo>
                <a:lnTo>
                  <a:pt x="372" y="214"/>
                </a:lnTo>
                <a:lnTo>
                  <a:pt x="380" y="214"/>
                </a:lnTo>
                <a:lnTo>
                  <a:pt x="387" y="208"/>
                </a:lnTo>
                <a:lnTo>
                  <a:pt x="403" y="202"/>
                </a:lnTo>
                <a:lnTo>
                  <a:pt x="408" y="197"/>
                </a:lnTo>
                <a:lnTo>
                  <a:pt x="420" y="188"/>
                </a:lnTo>
                <a:lnTo>
                  <a:pt x="438" y="175"/>
                </a:lnTo>
                <a:lnTo>
                  <a:pt x="443" y="165"/>
                </a:lnTo>
                <a:lnTo>
                  <a:pt x="420" y="174"/>
                </a:lnTo>
                <a:lnTo>
                  <a:pt x="408" y="175"/>
                </a:lnTo>
                <a:lnTo>
                  <a:pt x="403" y="185"/>
                </a:lnTo>
                <a:lnTo>
                  <a:pt x="372" y="200"/>
                </a:lnTo>
                <a:lnTo>
                  <a:pt x="345" y="208"/>
                </a:lnTo>
                <a:lnTo>
                  <a:pt x="327" y="214"/>
                </a:lnTo>
                <a:lnTo>
                  <a:pt x="323" y="228"/>
                </a:lnTo>
                <a:lnTo>
                  <a:pt x="310" y="234"/>
                </a:lnTo>
                <a:lnTo>
                  <a:pt x="293" y="223"/>
                </a:lnTo>
                <a:lnTo>
                  <a:pt x="275" y="222"/>
                </a:lnTo>
                <a:lnTo>
                  <a:pt x="260" y="214"/>
                </a:lnTo>
                <a:lnTo>
                  <a:pt x="260" y="202"/>
                </a:lnTo>
                <a:lnTo>
                  <a:pt x="263" y="190"/>
                </a:lnTo>
                <a:lnTo>
                  <a:pt x="287" y="155"/>
                </a:lnTo>
                <a:lnTo>
                  <a:pt x="300" y="132"/>
                </a:lnTo>
                <a:lnTo>
                  <a:pt x="320" y="112"/>
                </a:lnTo>
                <a:lnTo>
                  <a:pt x="321" y="87"/>
                </a:lnTo>
                <a:lnTo>
                  <a:pt x="445" y="90"/>
                </a:lnTo>
                <a:lnTo>
                  <a:pt x="475" y="90"/>
                </a:lnTo>
                <a:lnTo>
                  <a:pt x="470" y="121"/>
                </a:lnTo>
                <a:lnTo>
                  <a:pt x="468" y="197"/>
                </a:lnTo>
                <a:lnTo>
                  <a:pt x="467" y="232"/>
                </a:lnTo>
                <a:lnTo>
                  <a:pt x="458" y="223"/>
                </a:lnTo>
                <a:lnTo>
                  <a:pt x="460" y="212"/>
                </a:lnTo>
                <a:lnTo>
                  <a:pt x="460" y="200"/>
                </a:lnTo>
                <a:lnTo>
                  <a:pt x="456" y="194"/>
                </a:lnTo>
                <a:lnTo>
                  <a:pt x="453" y="205"/>
                </a:lnTo>
                <a:lnTo>
                  <a:pt x="453" y="214"/>
                </a:lnTo>
                <a:lnTo>
                  <a:pt x="452" y="228"/>
                </a:lnTo>
                <a:lnTo>
                  <a:pt x="448" y="249"/>
                </a:lnTo>
                <a:lnTo>
                  <a:pt x="447" y="257"/>
                </a:lnTo>
                <a:lnTo>
                  <a:pt x="440" y="275"/>
                </a:lnTo>
                <a:lnTo>
                  <a:pt x="432" y="282"/>
                </a:lnTo>
                <a:lnTo>
                  <a:pt x="423" y="290"/>
                </a:lnTo>
                <a:lnTo>
                  <a:pt x="392" y="300"/>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38" name="TextBox 137"/>
          <p:cNvSpPr txBox="1"/>
          <p:nvPr/>
        </p:nvSpPr>
        <p:spPr>
          <a:xfrm>
            <a:off x="3313885" y="1665190"/>
            <a:ext cx="806929"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Whatcom</a:t>
            </a:r>
          </a:p>
          <a:p>
            <a:pPr algn="ctr"/>
            <a:r>
              <a:rPr lang="en-US" sz="1000" b="1" i="1">
                <a:solidFill>
                  <a:schemeClr val="bg1"/>
                </a:solidFill>
                <a:latin typeface="+mn-lt"/>
              </a:rPr>
              <a:t>225,300</a:t>
            </a:r>
          </a:p>
        </p:txBody>
      </p:sp>
      <p:sp>
        <p:nvSpPr>
          <p:cNvPr id="139" name="TextBox 138"/>
          <p:cNvSpPr txBox="1"/>
          <p:nvPr/>
        </p:nvSpPr>
        <p:spPr>
          <a:xfrm>
            <a:off x="3329877" y="2164078"/>
            <a:ext cx="702205" cy="458583"/>
          </a:xfrm>
          <a:prstGeom prst="rect">
            <a:avLst/>
          </a:prstGeom>
          <a:noFill/>
          <a:ln w="12700">
            <a:noFill/>
          </a:ln>
          <a:effectLst/>
        </p:spPr>
        <p:txBody>
          <a:bodyPr wrap="none" rtlCol="0">
            <a:spAutoFit/>
          </a:bodyPr>
          <a:lstStyle/>
          <a:p>
            <a:pPr algn="ctr"/>
            <a:r>
              <a:rPr lang="en-US" sz="1000" b="1">
                <a:solidFill>
                  <a:schemeClr val="bg1"/>
                </a:solidFill>
                <a:latin typeface="+mn-lt"/>
              </a:rPr>
              <a:t>Skagit</a:t>
            </a:r>
          </a:p>
          <a:p>
            <a:pPr algn="ctr"/>
            <a:r>
              <a:rPr lang="en-US" sz="1000" b="1" i="1">
                <a:solidFill>
                  <a:schemeClr val="bg1"/>
                </a:solidFill>
                <a:latin typeface="+mn-lt"/>
              </a:rPr>
              <a:t>129,200</a:t>
            </a:r>
          </a:p>
        </p:txBody>
      </p:sp>
      <p:sp>
        <p:nvSpPr>
          <p:cNvPr id="140" name="TextBox 139"/>
          <p:cNvSpPr txBox="1"/>
          <p:nvPr/>
        </p:nvSpPr>
        <p:spPr>
          <a:xfrm>
            <a:off x="3265304" y="2776630"/>
            <a:ext cx="891443" cy="458583"/>
          </a:xfrm>
          <a:prstGeom prst="rect">
            <a:avLst/>
          </a:prstGeom>
          <a:noFill/>
          <a:ln w="12700">
            <a:noFill/>
          </a:ln>
          <a:effectLst/>
        </p:spPr>
        <p:txBody>
          <a:bodyPr wrap="none" rtlCol="0">
            <a:spAutoFit/>
          </a:bodyPr>
          <a:lstStyle/>
          <a:p>
            <a:pPr algn="ctr"/>
            <a:r>
              <a:rPr lang="en-US" sz="1000" b="1">
                <a:solidFill>
                  <a:schemeClr val="tx1"/>
                </a:solidFill>
                <a:latin typeface="+mn-lt"/>
              </a:rPr>
              <a:t>Snohomish</a:t>
            </a:r>
          </a:p>
          <a:p>
            <a:pPr algn="ctr"/>
            <a:r>
              <a:rPr lang="en-US" sz="1000" b="1" i="1">
                <a:solidFill>
                  <a:schemeClr val="tx1"/>
                </a:solidFill>
                <a:latin typeface="+mn-lt"/>
              </a:rPr>
              <a:t>818,700</a:t>
            </a:r>
          </a:p>
        </p:txBody>
      </p:sp>
      <p:sp>
        <p:nvSpPr>
          <p:cNvPr id="141" name="TextBox 140"/>
          <p:cNvSpPr txBox="1"/>
          <p:nvPr/>
        </p:nvSpPr>
        <p:spPr>
          <a:xfrm>
            <a:off x="3029301" y="3441985"/>
            <a:ext cx="1075170" cy="634961"/>
          </a:xfrm>
          <a:prstGeom prst="rect">
            <a:avLst/>
          </a:prstGeom>
          <a:noFill/>
          <a:ln w="12700">
            <a:noFill/>
          </a:ln>
          <a:effectLst/>
        </p:spPr>
        <p:txBody>
          <a:bodyPr wrap="none" rtlCol="0">
            <a:spAutoFit/>
          </a:bodyPr>
          <a:lstStyle/>
          <a:p>
            <a:pPr algn="ctr"/>
            <a:r>
              <a:rPr lang="en-US" sz="1000" b="1">
                <a:solidFill>
                  <a:schemeClr val="tx1"/>
                </a:solidFill>
                <a:latin typeface="+mn-lt"/>
              </a:rPr>
              <a:t>Seattle &amp; King</a:t>
            </a:r>
          </a:p>
          <a:p>
            <a:pPr algn="ctr"/>
            <a:r>
              <a:rPr lang="en-US" sz="1000" b="1">
                <a:solidFill>
                  <a:schemeClr val="tx1"/>
                </a:solidFill>
                <a:latin typeface="+mn-lt"/>
              </a:rPr>
              <a:t>County</a:t>
            </a:r>
          </a:p>
          <a:p>
            <a:pPr algn="ctr"/>
            <a:r>
              <a:rPr lang="en-US" sz="1000" b="1" i="1">
                <a:solidFill>
                  <a:schemeClr val="tx1"/>
                </a:solidFill>
                <a:latin typeface="+mn-lt"/>
              </a:rPr>
              <a:t>2,226,300</a:t>
            </a:r>
          </a:p>
        </p:txBody>
      </p:sp>
      <p:sp>
        <p:nvSpPr>
          <p:cNvPr id="142" name="TextBox 141"/>
          <p:cNvSpPr txBox="1"/>
          <p:nvPr/>
        </p:nvSpPr>
        <p:spPr>
          <a:xfrm>
            <a:off x="2767285" y="4207994"/>
            <a:ext cx="1179895" cy="458583"/>
          </a:xfrm>
          <a:prstGeom prst="rect">
            <a:avLst/>
          </a:prstGeom>
          <a:noFill/>
          <a:ln w="12700">
            <a:noFill/>
          </a:ln>
          <a:effectLst/>
        </p:spPr>
        <p:txBody>
          <a:bodyPr wrap="none" rtlCol="0">
            <a:spAutoFit/>
          </a:bodyPr>
          <a:lstStyle/>
          <a:p>
            <a:pPr algn="ctr"/>
            <a:r>
              <a:rPr lang="en-US" sz="1000" b="1">
                <a:solidFill>
                  <a:schemeClr val="tx1"/>
                </a:solidFill>
                <a:latin typeface="+mn-lt"/>
              </a:rPr>
              <a:t>Tacoma-Pierce*</a:t>
            </a:r>
          </a:p>
          <a:p>
            <a:pPr algn="ctr"/>
            <a:r>
              <a:rPr lang="en-US" sz="1000" b="1" i="1">
                <a:solidFill>
                  <a:schemeClr val="tx1"/>
                </a:solidFill>
                <a:latin typeface="+mn-lt"/>
              </a:rPr>
              <a:t>888,300</a:t>
            </a:r>
          </a:p>
        </p:txBody>
      </p:sp>
      <p:sp>
        <p:nvSpPr>
          <p:cNvPr id="143" name="TextBox 142"/>
          <p:cNvSpPr txBox="1"/>
          <p:nvPr/>
        </p:nvSpPr>
        <p:spPr>
          <a:xfrm>
            <a:off x="2533446" y="4750062"/>
            <a:ext cx="626877" cy="458583"/>
          </a:xfrm>
          <a:prstGeom prst="rect">
            <a:avLst/>
          </a:prstGeom>
          <a:noFill/>
          <a:ln w="12700">
            <a:noFill/>
          </a:ln>
          <a:effectLst/>
        </p:spPr>
        <p:txBody>
          <a:bodyPr wrap="none" rtlCol="0">
            <a:spAutoFit/>
          </a:bodyPr>
          <a:lstStyle/>
          <a:p>
            <a:pPr algn="ctr"/>
            <a:r>
              <a:rPr lang="en-US" sz="1000" b="1">
                <a:solidFill>
                  <a:schemeClr val="bg1"/>
                </a:solidFill>
                <a:latin typeface="+mn-lt"/>
              </a:rPr>
              <a:t>Lewis</a:t>
            </a:r>
          </a:p>
          <a:p>
            <a:pPr algn="ctr"/>
            <a:r>
              <a:rPr lang="en-US" sz="1000" b="1">
                <a:solidFill>
                  <a:schemeClr val="bg1"/>
                </a:solidFill>
                <a:latin typeface="+mn-lt"/>
              </a:rPr>
              <a:t>79,480</a:t>
            </a:r>
          </a:p>
        </p:txBody>
      </p:sp>
      <p:sp>
        <p:nvSpPr>
          <p:cNvPr id="144" name="TextBox 143"/>
          <p:cNvSpPr txBox="1"/>
          <p:nvPr/>
        </p:nvSpPr>
        <p:spPr>
          <a:xfrm>
            <a:off x="2357101" y="5263554"/>
            <a:ext cx="702205" cy="458583"/>
          </a:xfrm>
          <a:prstGeom prst="rect">
            <a:avLst/>
          </a:prstGeom>
          <a:noFill/>
          <a:ln w="12700">
            <a:noFill/>
          </a:ln>
          <a:effectLst/>
        </p:spPr>
        <p:txBody>
          <a:bodyPr wrap="none" rtlCol="0">
            <a:spAutoFit/>
          </a:bodyPr>
          <a:lstStyle/>
          <a:p>
            <a:pPr algn="ctr"/>
            <a:r>
              <a:rPr lang="en-US" sz="1000" b="1">
                <a:solidFill>
                  <a:schemeClr val="bg1"/>
                </a:solidFill>
                <a:latin typeface="+mn-lt"/>
              </a:rPr>
              <a:t>Cowlitz</a:t>
            </a:r>
          </a:p>
          <a:p>
            <a:pPr algn="ctr"/>
            <a:r>
              <a:rPr lang="en-US" sz="1000" b="1" i="1">
                <a:solidFill>
                  <a:schemeClr val="bg1"/>
                </a:solidFill>
                <a:latin typeface="+mn-lt"/>
              </a:rPr>
              <a:t>108,950</a:t>
            </a:r>
          </a:p>
        </p:txBody>
      </p:sp>
      <p:sp>
        <p:nvSpPr>
          <p:cNvPr id="145" name="TextBox 144"/>
          <p:cNvSpPr txBox="1"/>
          <p:nvPr/>
        </p:nvSpPr>
        <p:spPr>
          <a:xfrm>
            <a:off x="2500513" y="5845136"/>
            <a:ext cx="702205" cy="458583"/>
          </a:xfrm>
          <a:prstGeom prst="rect">
            <a:avLst/>
          </a:prstGeom>
          <a:noFill/>
          <a:ln w="12700">
            <a:noFill/>
          </a:ln>
          <a:effectLst/>
        </p:spPr>
        <p:txBody>
          <a:bodyPr wrap="none" rtlCol="0">
            <a:spAutoFit/>
          </a:bodyPr>
          <a:lstStyle/>
          <a:p>
            <a:pPr algn="ctr"/>
            <a:r>
              <a:rPr lang="en-US" sz="1000" b="1">
                <a:solidFill>
                  <a:schemeClr val="tx1"/>
                </a:solidFill>
                <a:latin typeface="+mn-lt"/>
              </a:rPr>
              <a:t>Clark*</a:t>
            </a:r>
          </a:p>
          <a:p>
            <a:pPr algn="ctr"/>
            <a:r>
              <a:rPr lang="en-US" sz="1000" b="1" i="1">
                <a:solidFill>
                  <a:schemeClr val="tx1"/>
                </a:solidFill>
                <a:latin typeface="+mn-lt"/>
              </a:rPr>
              <a:t>488,500</a:t>
            </a:r>
          </a:p>
        </p:txBody>
      </p:sp>
      <p:sp>
        <p:nvSpPr>
          <p:cNvPr id="146" name="TextBox 145"/>
          <p:cNvSpPr txBox="1"/>
          <p:nvPr/>
        </p:nvSpPr>
        <p:spPr>
          <a:xfrm>
            <a:off x="3094151" y="5364044"/>
            <a:ext cx="801417" cy="458583"/>
          </a:xfrm>
          <a:prstGeom prst="rect">
            <a:avLst/>
          </a:prstGeom>
          <a:noFill/>
          <a:ln w="12700">
            <a:noFill/>
          </a:ln>
          <a:effectLst/>
        </p:spPr>
        <p:txBody>
          <a:bodyPr wrap="none" rtlCol="0">
            <a:spAutoFit/>
          </a:bodyPr>
          <a:lstStyle/>
          <a:p>
            <a:pPr algn="ctr"/>
            <a:r>
              <a:rPr lang="en-US" sz="1000" b="1">
                <a:solidFill>
                  <a:schemeClr val="bg1"/>
                </a:solidFill>
                <a:latin typeface="+mn-lt"/>
              </a:rPr>
              <a:t>Skamania</a:t>
            </a:r>
          </a:p>
          <a:p>
            <a:pPr algn="ctr"/>
            <a:r>
              <a:rPr lang="en-US" sz="1000" b="1" i="1">
                <a:solidFill>
                  <a:schemeClr val="bg1"/>
                </a:solidFill>
                <a:latin typeface="+mn-lt"/>
              </a:rPr>
              <a:t>12,060</a:t>
            </a:r>
          </a:p>
        </p:txBody>
      </p:sp>
      <p:sp>
        <p:nvSpPr>
          <p:cNvPr id="147" name="TextBox 146"/>
          <p:cNvSpPr txBox="1"/>
          <p:nvPr/>
        </p:nvSpPr>
        <p:spPr>
          <a:xfrm>
            <a:off x="4073948" y="5754884"/>
            <a:ext cx="707717" cy="458583"/>
          </a:xfrm>
          <a:prstGeom prst="rect">
            <a:avLst/>
          </a:prstGeom>
          <a:noFill/>
          <a:ln w="12700">
            <a:noFill/>
          </a:ln>
          <a:effectLst/>
        </p:spPr>
        <p:txBody>
          <a:bodyPr wrap="none" rtlCol="0">
            <a:spAutoFit/>
          </a:bodyPr>
          <a:lstStyle/>
          <a:p>
            <a:pPr algn="ctr"/>
            <a:r>
              <a:rPr lang="en-US" sz="1000" b="1">
                <a:solidFill>
                  <a:schemeClr val="bg1"/>
                </a:solidFill>
                <a:latin typeface="+mn-lt"/>
              </a:rPr>
              <a:t>Klickitat</a:t>
            </a:r>
          </a:p>
          <a:p>
            <a:pPr algn="ctr"/>
            <a:r>
              <a:rPr lang="en-US" sz="1000" b="1" i="1">
                <a:solidFill>
                  <a:schemeClr val="bg1"/>
                </a:solidFill>
                <a:latin typeface="+mn-lt"/>
              </a:rPr>
              <a:t>22,430</a:t>
            </a:r>
          </a:p>
        </p:txBody>
      </p:sp>
      <p:sp>
        <p:nvSpPr>
          <p:cNvPr id="148" name="TextBox 147"/>
          <p:cNvSpPr txBox="1"/>
          <p:nvPr/>
        </p:nvSpPr>
        <p:spPr>
          <a:xfrm>
            <a:off x="2266644" y="2424571"/>
            <a:ext cx="626877" cy="458583"/>
          </a:xfrm>
          <a:prstGeom prst="rect">
            <a:avLst/>
          </a:prstGeom>
          <a:noFill/>
          <a:ln w="12700">
            <a:noFill/>
          </a:ln>
          <a:effectLst/>
        </p:spPr>
        <p:txBody>
          <a:bodyPr wrap="none" rtlCol="0">
            <a:spAutoFit/>
          </a:bodyPr>
          <a:lstStyle/>
          <a:p>
            <a:pPr algn="ctr"/>
            <a:r>
              <a:rPr lang="en-US" sz="1000" b="1">
                <a:solidFill>
                  <a:schemeClr val="tx1"/>
                </a:solidFill>
                <a:latin typeface="+mn-lt"/>
              </a:rPr>
              <a:t>Island</a:t>
            </a:r>
          </a:p>
          <a:p>
            <a:pPr algn="ctr"/>
            <a:r>
              <a:rPr lang="en-US" sz="1000" b="1" i="1">
                <a:solidFill>
                  <a:schemeClr val="tx1"/>
                </a:solidFill>
                <a:latin typeface="+mn-lt"/>
              </a:rPr>
              <a:t>84,820</a:t>
            </a:r>
          </a:p>
        </p:txBody>
      </p:sp>
      <p:sp>
        <p:nvSpPr>
          <p:cNvPr id="149" name="TextBox 148"/>
          <p:cNvSpPr txBox="1"/>
          <p:nvPr/>
        </p:nvSpPr>
        <p:spPr>
          <a:xfrm>
            <a:off x="1187371" y="2726686"/>
            <a:ext cx="661785" cy="458583"/>
          </a:xfrm>
          <a:prstGeom prst="rect">
            <a:avLst/>
          </a:prstGeom>
          <a:noFill/>
          <a:ln w="12700">
            <a:noFill/>
          </a:ln>
          <a:effectLst/>
        </p:spPr>
        <p:txBody>
          <a:bodyPr wrap="none" rtlCol="0">
            <a:spAutoFit/>
          </a:bodyPr>
          <a:lstStyle/>
          <a:p>
            <a:pPr algn="ctr"/>
            <a:r>
              <a:rPr lang="en-US" sz="1000" b="1">
                <a:solidFill>
                  <a:schemeClr val="bg1"/>
                </a:solidFill>
                <a:latin typeface="+mn-lt"/>
              </a:rPr>
              <a:t>Clallam</a:t>
            </a:r>
          </a:p>
          <a:p>
            <a:pPr algn="ctr"/>
            <a:r>
              <a:rPr lang="en-US" sz="1000" b="1" i="1">
                <a:solidFill>
                  <a:schemeClr val="bg1"/>
                </a:solidFill>
                <a:latin typeface="+mn-lt"/>
              </a:rPr>
              <a:t>76,010</a:t>
            </a:r>
          </a:p>
        </p:txBody>
      </p:sp>
      <p:sp>
        <p:nvSpPr>
          <p:cNvPr id="150" name="TextBox 149"/>
          <p:cNvSpPr txBox="1"/>
          <p:nvPr/>
        </p:nvSpPr>
        <p:spPr>
          <a:xfrm>
            <a:off x="1251367" y="3172317"/>
            <a:ext cx="777533" cy="458583"/>
          </a:xfrm>
          <a:prstGeom prst="rect">
            <a:avLst/>
          </a:prstGeom>
          <a:noFill/>
          <a:ln w="12700">
            <a:noFill/>
          </a:ln>
          <a:effectLst/>
        </p:spPr>
        <p:txBody>
          <a:bodyPr wrap="none" rtlCol="0">
            <a:spAutoFit/>
          </a:bodyPr>
          <a:lstStyle/>
          <a:p>
            <a:pPr algn="ctr"/>
            <a:r>
              <a:rPr lang="en-US" sz="1000" b="1">
                <a:solidFill>
                  <a:schemeClr val="bg1"/>
                </a:solidFill>
                <a:latin typeface="+mn-lt"/>
              </a:rPr>
              <a:t>Jefferson</a:t>
            </a:r>
          </a:p>
          <a:p>
            <a:pPr algn="ctr"/>
            <a:r>
              <a:rPr lang="en-US" sz="1000" b="1" i="1">
                <a:solidFill>
                  <a:schemeClr val="bg1"/>
                </a:solidFill>
                <a:latin typeface="+mn-lt"/>
              </a:rPr>
              <a:t>31,900</a:t>
            </a:r>
          </a:p>
        </p:txBody>
      </p:sp>
      <p:sp>
        <p:nvSpPr>
          <p:cNvPr id="151" name="TextBox 150"/>
          <p:cNvSpPr txBox="1"/>
          <p:nvPr/>
        </p:nvSpPr>
        <p:spPr>
          <a:xfrm>
            <a:off x="1264129" y="3644584"/>
            <a:ext cx="636062" cy="634961"/>
          </a:xfrm>
          <a:prstGeom prst="rect">
            <a:avLst/>
          </a:prstGeom>
          <a:noFill/>
          <a:ln w="12700">
            <a:noFill/>
          </a:ln>
          <a:effectLst/>
        </p:spPr>
        <p:txBody>
          <a:bodyPr wrap="none" rtlCol="0">
            <a:spAutoFit/>
          </a:bodyPr>
          <a:lstStyle/>
          <a:p>
            <a:pPr algn="ctr"/>
            <a:r>
              <a:rPr lang="en-US" sz="1000" b="1">
                <a:solidFill>
                  <a:schemeClr val="bg1"/>
                </a:solidFill>
                <a:latin typeface="+mn-lt"/>
              </a:rPr>
              <a:t>Grays</a:t>
            </a:r>
          </a:p>
          <a:p>
            <a:pPr algn="ctr"/>
            <a:r>
              <a:rPr lang="en-US" sz="1000" b="1">
                <a:solidFill>
                  <a:schemeClr val="bg1"/>
                </a:solidFill>
                <a:latin typeface="+mn-lt"/>
              </a:rPr>
              <a:t>Harbor</a:t>
            </a:r>
          </a:p>
          <a:p>
            <a:pPr algn="ctr"/>
            <a:r>
              <a:rPr lang="en-US" sz="1000" b="1" i="1">
                <a:solidFill>
                  <a:schemeClr val="bg1"/>
                </a:solidFill>
                <a:latin typeface="+mn-lt"/>
              </a:rPr>
              <a:t>74,160</a:t>
            </a:r>
          </a:p>
        </p:txBody>
      </p:sp>
      <p:sp>
        <p:nvSpPr>
          <p:cNvPr id="152" name="TextBox 151"/>
          <p:cNvSpPr txBox="1"/>
          <p:nvPr/>
        </p:nvSpPr>
        <p:spPr>
          <a:xfrm>
            <a:off x="1446694" y="4720293"/>
            <a:ext cx="626877" cy="458583"/>
          </a:xfrm>
          <a:prstGeom prst="rect">
            <a:avLst/>
          </a:prstGeom>
          <a:noFill/>
          <a:ln w="12700">
            <a:noFill/>
          </a:ln>
          <a:effectLst/>
        </p:spPr>
        <p:txBody>
          <a:bodyPr wrap="none" rtlCol="0">
            <a:spAutoFit/>
          </a:bodyPr>
          <a:lstStyle/>
          <a:p>
            <a:pPr algn="ctr"/>
            <a:r>
              <a:rPr lang="en-US" sz="1000" b="1">
                <a:solidFill>
                  <a:schemeClr val="bg1"/>
                </a:solidFill>
                <a:latin typeface="+mn-lt"/>
              </a:rPr>
              <a:t>Pacific</a:t>
            </a:r>
          </a:p>
          <a:p>
            <a:pPr algn="ctr"/>
            <a:r>
              <a:rPr lang="en-US" sz="1000" b="1" i="1">
                <a:solidFill>
                  <a:schemeClr val="bg1"/>
                </a:solidFill>
                <a:latin typeface="+mn-lt"/>
              </a:rPr>
              <a:t>21,640</a:t>
            </a:r>
          </a:p>
        </p:txBody>
      </p:sp>
      <p:sp>
        <p:nvSpPr>
          <p:cNvPr id="153" name="TextBox 152"/>
          <p:cNvSpPr txBox="1"/>
          <p:nvPr/>
        </p:nvSpPr>
        <p:spPr>
          <a:xfrm>
            <a:off x="1287922" y="5272236"/>
            <a:ext cx="933413" cy="400110"/>
          </a:xfrm>
          <a:prstGeom prst="rect">
            <a:avLst/>
          </a:prstGeom>
          <a:noFill/>
          <a:ln w="12700">
            <a:noFill/>
          </a:ln>
          <a:effectLst/>
        </p:spPr>
        <p:txBody>
          <a:bodyPr wrap="square" rtlCol="0">
            <a:spAutoFit/>
          </a:bodyPr>
          <a:lstStyle/>
          <a:p>
            <a:pPr algn="ctr"/>
            <a:r>
              <a:rPr lang="en-US" sz="1000" b="1">
                <a:solidFill>
                  <a:schemeClr val="tx1"/>
                </a:solidFill>
                <a:latin typeface="+mn-lt"/>
              </a:rPr>
              <a:t>Wahkiakum</a:t>
            </a:r>
          </a:p>
          <a:p>
            <a:pPr algn="ctr"/>
            <a:r>
              <a:rPr lang="en-US" sz="1000" b="1" i="1">
                <a:solidFill>
                  <a:schemeClr val="tx1"/>
                </a:solidFill>
                <a:latin typeface="+mn-lt"/>
              </a:rPr>
              <a:t>4,190</a:t>
            </a:r>
          </a:p>
        </p:txBody>
      </p:sp>
      <p:sp>
        <p:nvSpPr>
          <p:cNvPr id="154" name="TextBox 153"/>
          <p:cNvSpPr txBox="1"/>
          <p:nvPr/>
        </p:nvSpPr>
        <p:spPr>
          <a:xfrm>
            <a:off x="2137789" y="4292096"/>
            <a:ext cx="777533" cy="458583"/>
          </a:xfrm>
          <a:prstGeom prst="rect">
            <a:avLst/>
          </a:prstGeom>
          <a:noFill/>
          <a:ln w="12700">
            <a:noFill/>
          </a:ln>
          <a:effectLst/>
        </p:spPr>
        <p:txBody>
          <a:bodyPr wrap="none" rtlCol="0">
            <a:spAutoFit/>
          </a:bodyPr>
          <a:lstStyle/>
          <a:p>
            <a:pPr algn="ctr"/>
            <a:r>
              <a:rPr lang="en-US" sz="1000" b="1">
                <a:solidFill>
                  <a:schemeClr val="bg1"/>
                </a:solidFill>
                <a:latin typeface="+mn-lt"/>
              </a:rPr>
              <a:t>Thurston</a:t>
            </a:r>
          </a:p>
          <a:p>
            <a:pPr algn="ctr"/>
            <a:r>
              <a:rPr lang="en-US" sz="1000" b="1" i="1">
                <a:solidFill>
                  <a:schemeClr val="bg1"/>
                </a:solidFill>
                <a:latin typeface="+mn-lt"/>
              </a:rPr>
              <a:t>285,800</a:t>
            </a:r>
          </a:p>
        </p:txBody>
      </p:sp>
      <p:sp>
        <p:nvSpPr>
          <p:cNvPr id="155" name="TextBox 154"/>
          <p:cNvSpPr txBox="1"/>
          <p:nvPr/>
        </p:nvSpPr>
        <p:spPr>
          <a:xfrm>
            <a:off x="1867543" y="3822475"/>
            <a:ext cx="628713" cy="458583"/>
          </a:xfrm>
          <a:prstGeom prst="rect">
            <a:avLst/>
          </a:prstGeom>
          <a:noFill/>
          <a:ln w="12700">
            <a:noFill/>
          </a:ln>
          <a:effectLst/>
        </p:spPr>
        <p:txBody>
          <a:bodyPr wrap="none" rtlCol="0">
            <a:spAutoFit/>
          </a:bodyPr>
          <a:lstStyle/>
          <a:p>
            <a:pPr algn="ctr"/>
            <a:r>
              <a:rPr lang="en-US" sz="1000" b="1">
                <a:solidFill>
                  <a:schemeClr val="bg1"/>
                </a:solidFill>
                <a:latin typeface="+mn-lt"/>
              </a:rPr>
              <a:t>Mason</a:t>
            </a:r>
          </a:p>
          <a:p>
            <a:pPr algn="ctr"/>
            <a:r>
              <a:rPr lang="en-US" sz="1000" b="1" i="1">
                <a:solidFill>
                  <a:schemeClr val="bg1"/>
                </a:solidFill>
                <a:latin typeface="+mn-lt"/>
              </a:rPr>
              <a:t>64,980</a:t>
            </a:r>
          </a:p>
        </p:txBody>
      </p:sp>
      <p:sp>
        <p:nvSpPr>
          <p:cNvPr id="156" name="TextBox 155"/>
          <p:cNvSpPr txBox="1"/>
          <p:nvPr/>
        </p:nvSpPr>
        <p:spPr>
          <a:xfrm>
            <a:off x="4314252" y="4943339"/>
            <a:ext cx="702205" cy="458583"/>
          </a:xfrm>
          <a:prstGeom prst="rect">
            <a:avLst/>
          </a:prstGeom>
          <a:noFill/>
          <a:ln w="12700">
            <a:noFill/>
          </a:ln>
          <a:effectLst/>
        </p:spPr>
        <p:txBody>
          <a:bodyPr wrap="none" rtlCol="0">
            <a:spAutoFit/>
          </a:bodyPr>
          <a:lstStyle/>
          <a:p>
            <a:pPr algn="ctr"/>
            <a:r>
              <a:rPr lang="en-US" sz="1000" b="1">
                <a:solidFill>
                  <a:schemeClr val="tx1"/>
                </a:solidFill>
                <a:latin typeface="+mn-lt"/>
              </a:rPr>
              <a:t>Yakima</a:t>
            </a:r>
          </a:p>
          <a:p>
            <a:pPr algn="ctr"/>
            <a:r>
              <a:rPr lang="en-US" sz="1000" b="1" i="1">
                <a:solidFill>
                  <a:schemeClr val="tx1"/>
                </a:solidFill>
                <a:latin typeface="+mn-lt"/>
              </a:rPr>
              <a:t>255,950</a:t>
            </a:r>
          </a:p>
        </p:txBody>
      </p:sp>
      <p:sp>
        <p:nvSpPr>
          <p:cNvPr id="157" name="TextBox 156"/>
          <p:cNvSpPr txBox="1"/>
          <p:nvPr/>
        </p:nvSpPr>
        <p:spPr>
          <a:xfrm>
            <a:off x="4339814" y="4022219"/>
            <a:ext cx="650760" cy="458583"/>
          </a:xfrm>
          <a:prstGeom prst="rect">
            <a:avLst/>
          </a:prstGeom>
          <a:noFill/>
          <a:ln w="12700">
            <a:noFill/>
          </a:ln>
          <a:effectLst/>
        </p:spPr>
        <p:txBody>
          <a:bodyPr wrap="none" rtlCol="0">
            <a:spAutoFit/>
          </a:bodyPr>
          <a:lstStyle/>
          <a:p>
            <a:pPr algn="ctr"/>
            <a:r>
              <a:rPr lang="en-US" sz="1000" b="1">
                <a:solidFill>
                  <a:schemeClr val="tx1"/>
                </a:solidFill>
                <a:latin typeface="+mn-lt"/>
              </a:rPr>
              <a:t>Kittitas</a:t>
            </a:r>
          </a:p>
          <a:p>
            <a:pPr algn="ctr"/>
            <a:r>
              <a:rPr lang="en-US" sz="1000" b="1" i="1">
                <a:solidFill>
                  <a:schemeClr val="tx1"/>
                </a:solidFill>
                <a:latin typeface="+mn-lt"/>
              </a:rPr>
              <a:t>46,570</a:t>
            </a:r>
          </a:p>
        </p:txBody>
      </p:sp>
      <p:sp>
        <p:nvSpPr>
          <p:cNvPr id="158" name="TextBox 157"/>
          <p:cNvSpPr txBox="1"/>
          <p:nvPr/>
        </p:nvSpPr>
        <p:spPr>
          <a:xfrm>
            <a:off x="4421981" y="3306438"/>
            <a:ext cx="628713"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Chelan</a:t>
            </a:r>
          </a:p>
          <a:p>
            <a:pPr algn="ctr"/>
            <a:r>
              <a:rPr lang="en-US" sz="1000" b="1" i="1">
                <a:solidFill>
                  <a:schemeClr val="bg1"/>
                </a:solidFill>
                <a:latin typeface="+mn-lt"/>
              </a:rPr>
              <a:t>78,420</a:t>
            </a:r>
          </a:p>
        </p:txBody>
      </p:sp>
      <p:sp>
        <p:nvSpPr>
          <p:cNvPr id="159" name="TextBox 158"/>
          <p:cNvSpPr txBox="1"/>
          <p:nvPr/>
        </p:nvSpPr>
        <p:spPr>
          <a:xfrm>
            <a:off x="5156054" y="3327993"/>
            <a:ext cx="702205"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Douglas</a:t>
            </a:r>
          </a:p>
          <a:p>
            <a:pPr algn="ctr"/>
            <a:r>
              <a:rPr lang="en-US" sz="1000" b="1" i="1">
                <a:solidFill>
                  <a:schemeClr val="bg1"/>
                </a:solidFill>
                <a:latin typeface="+mn-lt"/>
              </a:rPr>
              <a:t>42,820</a:t>
            </a:r>
          </a:p>
        </p:txBody>
      </p:sp>
      <p:sp>
        <p:nvSpPr>
          <p:cNvPr id="160" name="TextBox 159"/>
          <p:cNvSpPr txBox="1"/>
          <p:nvPr/>
        </p:nvSpPr>
        <p:spPr>
          <a:xfrm>
            <a:off x="4803934" y="3030093"/>
            <a:ext cx="1251548" cy="282204"/>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(Chelan-Douglas)</a:t>
            </a:r>
          </a:p>
        </p:txBody>
      </p:sp>
      <p:sp>
        <p:nvSpPr>
          <p:cNvPr id="161" name="TextBox 160"/>
          <p:cNvSpPr txBox="1"/>
          <p:nvPr/>
        </p:nvSpPr>
        <p:spPr>
          <a:xfrm>
            <a:off x="5136995" y="2025925"/>
            <a:ext cx="852861"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Okanogan</a:t>
            </a:r>
          </a:p>
          <a:p>
            <a:pPr algn="ctr"/>
            <a:r>
              <a:rPr lang="en-US" sz="1000" b="1" i="1">
                <a:solidFill>
                  <a:schemeClr val="tx1"/>
                </a:solidFill>
                <a:latin typeface="+mn-lt"/>
              </a:rPr>
              <a:t>42,730</a:t>
            </a:r>
          </a:p>
        </p:txBody>
      </p:sp>
      <p:sp>
        <p:nvSpPr>
          <p:cNvPr id="162" name="TextBox 161"/>
          <p:cNvSpPr txBox="1"/>
          <p:nvPr/>
        </p:nvSpPr>
        <p:spPr>
          <a:xfrm>
            <a:off x="5468962" y="5328542"/>
            <a:ext cx="702205"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Benton</a:t>
            </a:r>
          </a:p>
          <a:p>
            <a:pPr algn="ctr"/>
            <a:r>
              <a:rPr lang="en-US" sz="1000" b="1" i="1">
                <a:solidFill>
                  <a:schemeClr val="bg1"/>
                </a:solidFill>
                <a:latin typeface="+mn-lt"/>
              </a:rPr>
              <a:t>201,800</a:t>
            </a:r>
          </a:p>
        </p:txBody>
      </p:sp>
      <p:sp>
        <p:nvSpPr>
          <p:cNvPr id="163" name="TextBox 162"/>
          <p:cNvSpPr txBox="1"/>
          <p:nvPr/>
        </p:nvSpPr>
        <p:spPr>
          <a:xfrm>
            <a:off x="5993012" y="4996609"/>
            <a:ext cx="704042"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Franklin</a:t>
            </a:r>
          </a:p>
          <a:p>
            <a:pPr algn="ctr"/>
            <a:r>
              <a:rPr lang="en-US" sz="1000" b="1" i="1">
                <a:solidFill>
                  <a:schemeClr val="bg1"/>
                </a:solidFill>
                <a:latin typeface="+mn-lt"/>
              </a:rPr>
              <a:t>94,680</a:t>
            </a:r>
          </a:p>
        </p:txBody>
      </p:sp>
      <p:sp>
        <p:nvSpPr>
          <p:cNvPr id="164" name="TextBox 163"/>
          <p:cNvSpPr txBox="1"/>
          <p:nvPr/>
        </p:nvSpPr>
        <p:spPr>
          <a:xfrm>
            <a:off x="5458031" y="4819899"/>
            <a:ext cx="1284619" cy="282204"/>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(Benton-Franklin)</a:t>
            </a:r>
          </a:p>
        </p:txBody>
      </p:sp>
      <p:sp>
        <p:nvSpPr>
          <p:cNvPr id="165" name="TextBox 164"/>
          <p:cNvSpPr txBox="1"/>
          <p:nvPr/>
        </p:nvSpPr>
        <p:spPr>
          <a:xfrm>
            <a:off x="5542774" y="3944400"/>
            <a:ext cx="626877"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Grant</a:t>
            </a:r>
          </a:p>
          <a:p>
            <a:pPr algn="ctr"/>
            <a:r>
              <a:rPr lang="en-US" sz="1000" b="1" i="1">
                <a:solidFill>
                  <a:schemeClr val="tx1"/>
                </a:solidFill>
                <a:latin typeface="+mn-lt"/>
              </a:rPr>
              <a:t>98,740</a:t>
            </a:r>
          </a:p>
        </p:txBody>
      </p:sp>
      <p:sp>
        <p:nvSpPr>
          <p:cNvPr id="166" name="TextBox 165"/>
          <p:cNvSpPr txBox="1"/>
          <p:nvPr/>
        </p:nvSpPr>
        <p:spPr>
          <a:xfrm>
            <a:off x="6454961" y="2071507"/>
            <a:ext cx="551549" cy="458583"/>
          </a:xfrm>
          <a:prstGeom prst="rect">
            <a:avLst/>
          </a:prstGeom>
          <a:noFill/>
          <a:ln w="12700">
            <a:noFill/>
          </a:ln>
          <a:effectLst/>
        </p:spPr>
        <p:txBody>
          <a:bodyPr wrap="none" rtlCol="0">
            <a:spAutoFit/>
          </a:bodyPr>
          <a:lstStyle/>
          <a:p>
            <a:pPr algn="ctr"/>
            <a:r>
              <a:rPr lang="en-US" sz="1000" b="1">
                <a:solidFill>
                  <a:schemeClr val="bg1"/>
                </a:solidFill>
                <a:latin typeface="+mn-lt"/>
              </a:rPr>
              <a:t>Ferry</a:t>
            </a:r>
          </a:p>
          <a:p>
            <a:pPr algn="ctr"/>
            <a:r>
              <a:rPr lang="en-US" sz="1000" b="1" i="1">
                <a:solidFill>
                  <a:schemeClr val="bg1"/>
                </a:solidFill>
                <a:latin typeface="+mn-lt"/>
              </a:rPr>
              <a:t>7,830</a:t>
            </a:r>
          </a:p>
        </p:txBody>
      </p:sp>
      <p:sp>
        <p:nvSpPr>
          <p:cNvPr id="167" name="TextBox 166"/>
          <p:cNvSpPr txBox="1"/>
          <p:nvPr/>
        </p:nvSpPr>
        <p:spPr>
          <a:xfrm>
            <a:off x="7054326" y="2337887"/>
            <a:ext cx="702205" cy="458583"/>
          </a:xfrm>
          <a:prstGeom prst="rect">
            <a:avLst/>
          </a:prstGeom>
          <a:noFill/>
          <a:ln w="12700">
            <a:noFill/>
          </a:ln>
          <a:effectLst/>
        </p:spPr>
        <p:txBody>
          <a:bodyPr wrap="none" rtlCol="0">
            <a:spAutoFit/>
          </a:bodyPr>
          <a:lstStyle/>
          <a:p>
            <a:pPr algn="ctr"/>
            <a:r>
              <a:rPr lang="en-US" sz="1000" b="1">
                <a:solidFill>
                  <a:schemeClr val="bg1"/>
                </a:solidFill>
                <a:latin typeface="+mn-lt"/>
              </a:rPr>
              <a:t>Stevens</a:t>
            </a:r>
          </a:p>
          <a:p>
            <a:pPr algn="ctr"/>
            <a:r>
              <a:rPr lang="en-US" sz="1000" b="1" i="1">
                <a:solidFill>
                  <a:schemeClr val="bg1"/>
                </a:solidFill>
                <a:latin typeface="+mn-lt"/>
              </a:rPr>
              <a:t>45,570</a:t>
            </a:r>
          </a:p>
        </p:txBody>
      </p:sp>
      <p:sp>
        <p:nvSpPr>
          <p:cNvPr id="168" name="TextBox 167"/>
          <p:cNvSpPr txBox="1"/>
          <p:nvPr/>
        </p:nvSpPr>
        <p:spPr>
          <a:xfrm>
            <a:off x="7627855" y="1971765"/>
            <a:ext cx="626877" cy="634961"/>
          </a:xfrm>
          <a:prstGeom prst="rect">
            <a:avLst/>
          </a:prstGeom>
          <a:noFill/>
          <a:ln w="12700">
            <a:noFill/>
          </a:ln>
          <a:effectLst/>
        </p:spPr>
        <p:txBody>
          <a:bodyPr wrap="none" rtlCol="0">
            <a:spAutoFit/>
          </a:bodyPr>
          <a:lstStyle/>
          <a:p>
            <a:pPr algn="ctr"/>
            <a:r>
              <a:rPr lang="en-US" sz="1000" b="1">
                <a:solidFill>
                  <a:schemeClr val="bg1"/>
                </a:solidFill>
                <a:latin typeface="+mn-lt"/>
              </a:rPr>
              <a:t>Pend</a:t>
            </a:r>
          </a:p>
          <a:p>
            <a:pPr algn="ctr"/>
            <a:r>
              <a:rPr lang="en-US" sz="1000" b="1">
                <a:solidFill>
                  <a:schemeClr val="bg1"/>
                </a:solidFill>
                <a:latin typeface="+mn-lt"/>
              </a:rPr>
              <a:t>Oreille</a:t>
            </a:r>
          </a:p>
          <a:p>
            <a:pPr algn="ctr"/>
            <a:r>
              <a:rPr lang="en-US" sz="1000" b="1" i="1">
                <a:solidFill>
                  <a:schemeClr val="bg1"/>
                </a:solidFill>
                <a:latin typeface="+mn-lt"/>
              </a:rPr>
              <a:t>13,740</a:t>
            </a:r>
          </a:p>
        </p:txBody>
      </p:sp>
      <p:sp>
        <p:nvSpPr>
          <p:cNvPr id="169" name="TextBox 168"/>
          <p:cNvSpPr txBox="1"/>
          <p:nvPr/>
        </p:nvSpPr>
        <p:spPr>
          <a:xfrm>
            <a:off x="6557743" y="3361837"/>
            <a:ext cx="645249"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Lincoln</a:t>
            </a:r>
          </a:p>
          <a:p>
            <a:pPr algn="ctr"/>
            <a:r>
              <a:rPr lang="en-US" sz="1000" b="1" i="1">
                <a:solidFill>
                  <a:schemeClr val="tx1"/>
                </a:solidFill>
                <a:latin typeface="+mn-lt"/>
              </a:rPr>
              <a:t>10,960</a:t>
            </a:r>
          </a:p>
        </p:txBody>
      </p:sp>
      <p:sp>
        <p:nvSpPr>
          <p:cNvPr id="170" name="TextBox 169"/>
          <p:cNvSpPr txBox="1"/>
          <p:nvPr/>
        </p:nvSpPr>
        <p:spPr>
          <a:xfrm>
            <a:off x="7462390" y="3336199"/>
            <a:ext cx="733438"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Spokane</a:t>
            </a:r>
          </a:p>
          <a:p>
            <a:pPr algn="ctr"/>
            <a:r>
              <a:rPr lang="en-US" sz="1000" b="1" i="1">
                <a:solidFill>
                  <a:schemeClr val="tx1"/>
                </a:solidFill>
                <a:latin typeface="+mn-lt"/>
              </a:rPr>
              <a:t>515,250</a:t>
            </a:r>
          </a:p>
        </p:txBody>
      </p:sp>
      <p:sp>
        <p:nvSpPr>
          <p:cNvPr id="171" name="TextBox 170"/>
          <p:cNvSpPr txBox="1"/>
          <p:nvPr/>
        </p:nvSpPr>
        <p:spPr>
          <a:xfrm>
            <a:off x="6504371" y="4159112"/>
            <a:ext cx="628713"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Adams</a:t>
            </a:r>
          </a:p>
          <a:p>
            <a:pPr algn="ctr"/>
            <a:r>
              <a:rPr lang="en-US" sz="1000" b="1" i="1">
                <a:solidFill>
                  <a:schemeClr val="bg1"/>
                </a:solidFill>
                <a:latin typeface="+mn-lt"/>
              </a:rPr>
              <a:t>20,150</a:t>
            </a:r>
          </a:p>
        </p:txBody>
      </p:sp>
      <p:sp>
        <p:nvSpPr>
          <p:cNvPr id="172" name="TextBox 171"/>
          <p:cNvSpPr txBox="1"/>
          <p:nvPr/>
        </p:nvSpPr>
        <p:spPr>
          <a:xfrm>
            <a:off x="7375989" y="4169627"/>
            <a:ext cx="783043"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Whitman</a:t>
            </a:r>
          </a:p>
          <a:p>
            <a:pPr algn="ctr"/>
            <a:r>
              <a:rPr lang="en-US" sz="1000" b="1" i="1">
                <a:solidFill>
                  <a:schemeClr val="tx1"/>
                </a:solidFill>
                <a:latin typeface="+mn-lt"/>
              </a:rPr>
              <a:t>50,130</a:t>
            </a:r>
          </a:p>
        </p:txBody>
      </p:sp>
      <p:sp>
        <p:nvSpPr>
          <p:cNvPr id="173" name="TextBox 172"/>
          <p:cNvSpPr txBox="1"/>
          <p:nvPr/>
        </p:nvSpPr>
        <p:spPr>
          <a:xfrm>
            <a:off x="6392679" y="5321177"/>
            <a:ext cx="946561"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Walla Walla</a:t>
            </a:r>
          </a:p>
          <a:p>
            <a:pPr algn="ctr"/>
            <a:r>
              <a:rPr lang="en-US" sz="1000" b="1" i="1">
                <a:solidFill>
                  <a:schemeClr val="bg1"/>
                </a:solidFill>
                <a:latin typeface="+mn-lt"/>
              </a:rPr>
              <a:t>62,200</a:t>
            </a:r>
          </a:p>
        </p:txBody>
      </p:sp>
      <p:sp>
        <p:nvSpPr>
          <p:cNvPr id="174" name="TextBox 173"/>
          <p:cNvSpPr txBox="1"/>
          <p:nvPr/>
        </p:nvSpPr>
        <p:spPr>
          <a:xfrm>
            <a:off x="7165909" y="5186813"/>
            <a:ext cx="790393"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Columbia</a:t>
            </a:r>
          </a:p>
          <a:p>
            <a:pPr algn="ctr"/>
            <a:r>
              <a:rPr lang="en-US" sz="1000" b="1" i="1">
                <a:solidFill>
                  <a:schemeClr val="tx1"/>
                </a:solidFill>
                <a:latin typeface="+mn-lt"/>
              </a:rPr>
              <a:t>4,160</a:t>
            </a:r>
          </a:p>
        </p:txBody>
      </p:sp>
      <p:sp>
        <p:nvSpPr>
          <p:cNvPr id="175" name="TextBox 174"/>
          <p:cNvSpPr txBox="1"/>
          <p:nvPr/>
        </p:nvSpPr>
        <p:spPr>
          <a:xfrm>
            <a:off x="7442132" y="4787184"/>
            <a:ext cx="700367"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Garfield</a:t>
            </a:r>
          </a:p>
          <a:p>
            <a:pPr algn="ctr"/>
            <a:r>
              <a:rPr lang="en-US" sz="1000" b="1" i="1">
                <a:solidFill>
                  <a:schemeClr val="tx1"/>
                </a:solidFill>
                <a:latin typeface="+mn-lt"/>
              </a:rPr>
              <a:t>2,220</a:t>
            </a:r>
          </a:p>
        </p:txBody>
      </p:sp>
      <p:sp>
        <p:nvSpPr>
          <p:cNvPr id="176" name="TextBox 175"/>
          <p:cNvSpPr txBox="1"/>
          <p:nvPr/>
        </p:nvSpPr>
        <p:spPr>
          <a:xfrm>
            <a:off x="7832783" y="5225345"/>
            <a:ext cx="626877"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Asotin</a:t>
            </a:r>
          </a:p>
          <a:p>
            <a:pPr algn="ctr"/>
            <a:r>
              <a:rPr lang="en-US" sz="1000" b="1" i="1">
                <a:solidFill>
                  <a:schemeClr val="tx1"/>
                </a:solidFill>
                <a:latin typeface="+mn-lt"/>
              </a:rPr>
              <a:t>22,520</a:t>
            </a:r>
          </a:p>
        </p:txBody>
      </p:sp>
      <p:sp>
        <p:nvSpPr>
          <p:cNvPr id="177" name="TextBox 176"/>
          <p:cNvSpPr txBox="1"/>
          <p:nvPr/>
        </p:nvSpPr>
        <p:spPr>
          <a:xfrm>
            <a:off x="6523256" y="1746059"/>
            <a:ext cx="1580420" cy="282204"/>
          </a:xfrm>
          <a:prstGeom prst="rect">
            <a:avLst/>
          </a:prstGeom>
          <a:noFill/>
          <a:ln w="12700">
            <a:noFill/>
          </a:ln>
          <a:effectLst/>
        </p:spPr>
        <p:txBody>
          <a:bodyPr wrap="none" rtlCol="0">
            <a:spAutoFit/>
          </a:bodyPr>
          <a:lstStyle/>
          <a:p>
            <a:pPr algn="ctr"/>
            <a:r>
              <a:rPr lang="en-US" sz="1000" b="1">
                <a:solidFill>
                  <a:schemeClr val="bg1"/>
                </a:solidFill>
                <a:latin typeface="+mn-lt"/>
              </a:rPr>
              <a:t>(Northeast Tri County)</a:t>
            </a:r>
          </a:p>
        </p:txBody>
      </p:sp>
      <p:sp>
        <p:nvSpPr>
          <p:cNvPr id="178" name="TextBox 177"/>
          <p:cNvSpPr txBox="1"/>
          <p:nvPr/>
        </p:nvSpPr>
        <p:spPr>
          <a:xfrm>
            <a:off x="1831728" y="1713079"/>
            <a:ext cx="742623" cy="458583"/>
          </a:xfrm>
          <a:prstGeom prst="rect">
            <a:avLst/>
          </a:prstGeom>
          <a:noFill/>
          <a:ln w="12700">
            <a:noFill/>
          </a:ln>
          <a:effectLst/>
        </p:spPr>
        <p:txBody>
          <a:bodyPr wrap="none" rtlCol="0">
            <a:spAutoFit/>
          </a:bodyPr>
          <a:lstStyle/>
          <a:p>
            <a:pPr algn="ctr"/>
            <a:r>
              <a:rPr lang="en-US" sz="1000" b="1">
                <a:solidFill>
                  <a:schemeClr val="tx1"/>
                </a:solidFill>
                <a:latin typeface="+mn-lt"/>
              </a:rPr>
              <a:t>San Juan</a:t>
            </a:r>
          </a:p>
          <a:p>
            <a:pPr algn="ctr"/>
            <a:r>
              <a:rPr lang="en-US" sz="1000" b="1" i="1">
                <a:solidFill>
                  <a:schemeClr val="tx1"/>
                </a:solidFill>
                <a:latin typeface="+mn-lt"/>
              </a:rPr>
              <a:t>17,150</a:t>
            </a:r>
          </a:p>
        </p:txBody>
      </p:sp>
      <p:sp>
        <p:nvSpPr>
          <p:cNvPr id="183" name="TextBox 182"/>
          <p:cNvSpPr txBox="1"/>
          <p:nvPr/>
        </p:nvSpPr>
        <p:spPr>
          <a:xfrm>
            <a:off x="2316549" y="3263608"/>
            <a:ext cx="618861" cy="400110"/>
          </a:xfrm>
          <a:prstGeom prst="rect">
            <a:avLst/>
          </a:prstGeom>
          <a:noFill/>
          <a:ln w="12700">
            <a:noFill/>
          </a:ln>
          <a:effectLst/>
        </p:spPr>
        <p:txBody>
          <a:bodyPr wrap="square" rtlCol="0">
            <a:spAutoFit/>
          </a:bodyPr>
          <a:lstStyle/>
          <a:p>
            <a:pPr algn="ctr"/>
            <a:r>
              <a:rPr lang="en-US" sz="1000" b="1">
                <a:solidFill>
                  <a:schemeClr val="tx1"/>
                </a:solidFill>
                <a:latin typeface="+mn-lt"/>
              </a:rPr>
              <a:t>Kitsap</a:t>
            </a:r>
          </a:p>
          <a:p>
            <a:pPr algn="ctr"/>
            <a:r>
              <a:rPr lang="en-US" sz="1000" b="1" i="1">
                <a:solidFill>
                  <a:schemeClr val="tx1"/>
                </a:solidFill>
                <a:latin typeface="+mn-lt"/>
              </a:rPr>
              <a:t>270,100</a:t>
            </a:r>
          </a:p>
        </p:txBody>
      </p:sp>
      <p:grpSp>
        <p:nvGrpSpPr>
          <p:cNvPr id="11" name="Group 10"/>
          <p:cNvGrpSpPr/>
          <p:nvPr/>
        </p:nvGrpSpPr>
        <p:grpSpPr>
          <a:xfrm>
            <a:off x="8926129" y="2123773"/>
            <a:ext cx="2815916" cy="1317810"/>
            <a:chOff x="434162" y="4035083"/>
            <a:chExt cx="2815916" cy="1317810"/>
          </a:xfrm>
        </p:grpSpPr>
        <p:grpSp>
          <p:nvGrpSpPr>
            <p:cNvPr id="255" name="Group 254"/>
            <p:cNvGrpSpPr/>
            <p:nvPr userDrawn="1"/>
          </p:nvGrpSpPr>
          <p:grpSpPr>
            <a:xfrm>
              <a:off x="435347" y="4321406"/>
              <a:ext cx="2814731" cy="400110"/>
              <a:chOff x="12691078" y="3401030"/>
              <a:chExt cx="2814731" cy="400110"/>
            </a:xfrm>
          </p:grpSpPr>
          <p:sp>
            <p:nvSpPr>
              <p:cNvPr id="256" name="Rectangle 255"/>
              <p:cNvSpPr/>
              <p:nvPr userDrawn="1"/>
            </p:nvSpPr>
            <p:spPr>
              <a:xfrm>
                <a:off x="12691078" y="3491275"/>
                <a:ext cx="219456" cy="21945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200"/>
                  </a:spcBef>
                </a:pPr>
                <a:endParaRPr lang="en-US" sz="800">
                  <a:solidFill>
                    <a:schemeClr val="tx1">
                      <a:lumMod val="75000"/>
                      <a:lumOff val="25000"/>
                    </a:schemeClr>
                  </a:solidFill>
                  <a:latin typeface="Century Gothic" panose="020B0502020202020204" pitchFamily="34" charset="0"/>
                </a:endParaRPr>
              </a:p>
            </p:txBody>
          </p:sp>
          <p:sp>
            <p:nvSpPr>
              <p:cNvPr id="257" name="TextBox 256"/>
              <p:cNvSpPr txBox="1"/>
              <p:nvPr userDrawn="1"/>
            </p:nvSpPr>
            <p:spPr>
              <a:xfrm>
                <a:off x="12885853" y="3401030"/>
                <a:ext cx="2619956" cy="400110"/>
              </a:xfrm>
              <a:prstGeom prst="rect">
                <a:avLst/>
              </a:prstGeom>
              <a:noFill/>
            </p:spPr>
            <p:txBody>
              <a:bodyPr wrap="square" rtlCol="0">
                <a:spAutoFit/>
              </a:bodyPr>
              <a:lstStyle/>
              <a:p>
                <a:r>
                  <a:rPr lang="en-US" sz="1000" b="1" kern="1200">
                    <a:solidFill>
                      <a:schemeClr val="tx1"/>
                    </a:solidFill>
                    <a:latin typeface="+mn-lt"/>
                    <a:ea typeface="+mn-ea"/>
                    <a:cs typeface="+mn-cs"/>
                  </a:rPr>
                  <a:t>Departments that have combined</a:t>
                </a:r>
              </a:p>
              <a:p>
                <a:r>
                  <a:rPr lang="en-US" sz="1000" b="1" kern="1200">
                    <a:solidFill>
                      <a:schemeClr val="tx1"/>
                    </a:solidFill>
                    <a:latin typeface="+mn-lt"/>
                    <a:ea typeface="+mn-ea"/>
                    <a:cs typeface="+mn-cs"/>
                  </a:rPr>
                  <a:t>public health &amp; human services (16)</a:t>
                </a:r>
              </a:p>
            </p:txBody>
          </p:sp>
        </p:grpSp>
        <p:grpSp>
          <p:nvGrpSpPr>
            <p:cNvPr id="10" name="Group 9"/>
            <p:cNvGrpSpPr/>
            <p:nvPr userDrawn="1"/>
          </p:nvGrpSpPr>
          <p:grpSpPr>
            <a:xfrm>
              <a:off x="434162" y="4035083"/>
              <a:ext cx="1936815" cy="1317810"/>
              <a:chOff x="434162" y="4035083"/>
              <a:chExt cx="1936815" cy="1317810"/>
            </a:xfrm>
          </p:grpSpPr>
          <p:grpSp>
            <p:nvGrpSpPr>
              <p:cNvPr id="4" name="Group 3"/>
              <p:cNvGrpSpPr/>
              <p:nvPr userDrawn="1"/>
            </p:nvGrpSpPr>
            <p:grpSpPr>
              <a:xfrm>
                <a:off x="434163" y="4755791"/>
                <a:ext cx="1936814" cy="597102"/>
                <a:chOff x="15619382" y="3472105"/>
                <a:chExt cx="1936814" cy="597102"/>
              </a:xfrm>
            </p:grpSpPr>
            <p:sp>
              <p:nvSpPr>
                <p:cNvPr id="132" name="Rectangle 131"/>
                <p:cNvSpPr/>
                <p:nvPr userDrawn="1"/>
              </p:nvSpPr>
              <p:spPr>
                <a:xfrm>
                  <a:off x="15619382" y="3487376"/>
                  <a:ext cx="214952" cy="219456"/>
                </a:xfrm>
                <a:prstGeom prst="rect">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spcBef>
                      <a:spcPts val="200"/>
                    </a:spcBef>
                  </a:pPr>
                  <a:endParaRPr lang="en-US"/>
                </a:p>
              </p:txBody>
            </p:sp>
            <p:sp>
              <p:nvSpPr>
                <p:cNvPr id="134" name="Rectangle 133"/>
                <p:cNvSpPr/>
                <p:nvPr userDrawn="1"/>
              </p:nvSpPr>
              <p:spPr>
                <a:xfrm>
                  <a:off x="15619382" y="3848545"/>
                  <a:ext cx="219456" cy="219456"/>
                </a:xfrm>
                <a:prstGeom prst="rect">
                  <a:avLst/>
                </a:prstGeom>
                <a:ln>
                  <a:solidFill>
                    <a:srgbClr val="2699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1" name="TextBox 180"/>
                <p:cNvSpPr txBox="1"/>
                <p:nvPr userDrawn="1"/>
              </p:nvSpPr>
              <p:spPr>
                <a:xfrm>
                  <a:off x="15815014" y="3472105"/>
                  <a:ext cx="1741182" cy="246221"/>
                </a:xfrm>
                <a:prstGeom prst="rect">
                  <a:avLst/>
                </a:prstGeom>
                <a:noFill/>
              </p:spPr>
              <p:txBody>
                <a:bodyPr wrap="none" rtlCol="0">
                  <a:spAutoFit/>
                </a:bodyPr>
                <a:lstStyle/>
                <a:p>
                  <a:r>
                    <a:rPr lang="en-US" sz="1000" b="1">
                      <a:solidFill>
                        <a:schemeClr val="tx1"/>
                      </a:solidFill>
                      <a:latin typeface="+mn-lt"/>
                    </a:rPr>
                    <a:t>Public Health Department</a:t>
                  </a:r>
                  <a:r>
                    <a:rPr lang="en-US" sz="1000" b="1" baseline="0">
                      <a:solidFill>
                        <a:schemeClr val="tx1"/>
                      </a:solidFill>
                      <a:latin typeface="+mn-lt"/>
                    </a:rPr>
                    <a:t> (8)</a:t>
                  </a:r>
                  <a:endParaRPr lang="en-US" sz="1000" b="1">
                    <a:solidFill>
                      <a:schemeClr val="tx1"/>
                    </a:solidFill>
                    <a:latin typeface="+mn-lt"/>
                  </a:endParaRPr>
                </a:p>
              </p:txBody>
            </p:sp>
            <p:sp>
              <p:nvSpPr>
                <p:cNvPr id="182" name="TextBox 181"/>
                <p:cNvSpPr txBox="1"/>
                <p:nvPr userDrawn="1"/>
              </p:nvSpPr>
              <p:spPr>
                <a:xfrm>
                  <a:off x="15815477" y="3822986"/>
                  <a:ext cx="1470274" cy="246221"/>
                </a:xfrm>
                <a:prstGeom prst="rect">
                  <a:avLst/>
                </a:prstGeom>
                <a:noFill/>
              </p:spPr>
              <p:txBody>
                <a:bodyPr wrap="none" rtlCol="0">
                  <a:spAutoFit/>
                </a:bodyPr>
                <a:lstStyle/>
                <a:p>
                  <a:r>
                    <a:rPr lang="en-US" sz="1000" b="1">
                      <a:solidFill>
                        <a:schemeClr val="tx1"/>
                      </a:solidFill>
                      <a:latin typeface="+mn-lt"/>
                    </a:rPr>
                    <a:t>Multi County District (3)</a:t>
                  </a:r>
                </a:p>
              </p:txBody>
            </p:sp>
          </p:grpSp>
          <p:grpSp>
            <p:nvGrpSpPr>
              <p:cNvPr id="258" name="Group 257"/>
              <p:cNvGrpSpPr/>
              <p:nvPr userDrawn="1"/>
            </p:nvGrpSpPr>
            <p:grpSpPr>
              <a:xfrm>
                <a:off x="434162" y="4035083"/>
                <a:ext cx="1700350" cy="246221"/>
                <a:chOff x="12691077" y="3835313"/>
                <a:chExt cx="1700350" cy="246221"/>
              </a:xfrm>
            </p:grpSpPr>
            <p:sp>
              <p:nvSpPr>
                <p:cNvPr id="259" name="Rectangle 258"/>
                <p:cNvSpPr/>
                <p:nvPr userDrawn="1"/>
              </p:nvSpPr>
              <p:spPr>
                <a:xfrm>
                  <a:off x="12691077" y="3853290"/>
                  <a:ext cx="219456" cy="219456"/>
                </a:xfrm>
                <a:prstGeom prst="rect">
                  <a:avLst/>
                </a:prstGeom>
                <a:solidFill>
                  <a:srgbClr val="E8E8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0" name="TextBox 259"/>
                <p:cNvSpPr txBox="1"/>
                <p:nvPr userDrawn="1"/>
              </p:nvSpPr>
              <p:spPr>
                <a:xfrm>
                  <a:off x="12892299" y="3835313"/>
                  <a:ext cx="1499128" cy="246221"/>
                </a:xfrm>
                <a:prstGeom prst="rect">
                  <a:avLst/>
                </a:prstGeom>
                <a:noFill/>
              </p:spPr>
              <p:txBody>
                <a:bodyPr wrap="none" rtlCol="0">
                  <a:spAutoFit/>
                </a:bodyPr>
                <a:lstStyle/>
                <a:p>
                  <a:r>
                    <a:rPr lang="en-US" sz="1000" b="1">
                      <a:solidFill>
                        <a:schemeClr val="tx1"/>
                      </a:solidFill>
                      <a:latin typeface="+mn-lt"/>
                    </a:rPr>
                    <a:t>Single County District (8)</a:t>
                  </a:r>
                </a:p>
              </p:txBody>
            </p:sp>
          </p:grpSp>
        </p:grpSp>
      </p:grpSp>
      <p:pic>
        <p:nvPicPr>
          <p:cNvPr id="3" name="Picture 2">
            <a:extLst>
              <a:ext uri="{FF2B5EF4-FFF2-40B4-BE49-F238E27FC236}">
                <a16:creationId xmlns:a16="http://schemas.microsoft.com/office/drawing/2014/main" id="{84EE4D84-CC6E-082A-90B4-CAC610C18E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811712" y="5822627"/>
            <a:ext cx="1996064" cy="587138"/>
          </a:xfrm>
          <a:prstGeom prst="rect">
            <a:avLst/>
          </a:prstGeom>
        </p:spPr>
      </p:pic>
    </p:spTree>
    <p:extLst>
      <p:ext uri="{BB962C8B-B14F-4D97-AF65-F5344CB8AC3E}">
        <p14:creationId xmlns:p14="http://schemas.microsoft.com/office/powerpoint/2010/main" val="41656374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blic Healtgh System">
    <p:spTree>
      <p:nvGrpSpPr>
        <p:cNvPr id="1" name=""/>
        <p:cNvGrpSpPr/>
        <p:nvPr/>
      </p:nvGrpSpPr>
      <p:grpSpPr>
        <a:xfrm>
          <a:off x="0" y="0"/>
          <a:ext cx="0" cy="0"/>
          <a:chOff x="0" y="0"/>
          <a:chExt cx="0" cy="0"/>
        </a:xfrm>
      </p:grpSpPr>
      <p:cxnSp>
        <p:nvCxnSpPr>
          <p:cNvPr id="8" name="Straight Connector 7"/>
          <p:cNvCxnSpPr/>
          <p:nvPr/>
        </p:nvCxnSpPr>
        <p:spPr>
          <a:xfrm flipV="1">
            <a:off x="5763752" y="1246350"/>
            <a:ext cx="666664" cy="1369"/>
          </a:xfrm>
          <a:prstGeom prst="line">
            <a:avLst/>
          </a:prstGeom>
          <a:ln w="50800">
            <a:solidFill>
              <a:srgbClr val="349D96"/>
            </a:solidFill>
          </a:ln>
          <a:effectLst/>
        </p:spPr>
        <p:style>
          <a:lnRef idx="1">
            <a:schemeClr val="accent1"/>
          </a:lnRef>
          <a:fillRef idx="0">
            <a:schemeClr val="accent1"/>
          </a:fillRef>
          <a:effectRef idx="0">
            <a:schemeClr val="accent1"/>
          </a:effectRef>
          <a:fontRef idx="minor">
            <a:schemeClr val="tx1"/>
          </a:fontRef>
        </p:style>
      </p:cxnSp>
      <p:sp>
        <p:nvSpPr>
          <p:cNvPr id="13" name="Title 2"/>
          <p:cNvSpPr>
            <a:spLocks noGrp="1"/>
          </p:cNvSpPr>
          <p:nvPr>
            <p:ph type="title" hasCustomPrompt="1"/>
          </p:nvPr>
        </p:nvSpPr>
        <p:spPr>
          <a:xfrm>
            <a:off x="0" y="618424"/>
            <a:ext cx="12192000" cy="544750"/>
          </a:xfrm>
        </p:spPr>
        <p:txBody>
          <a:bodyPr>
            <a:normAutofit/>
          </a:bodyPr>
          <a:lstStyle>
            <a:lvl1pPr algn="ctr">
              <a:defRPr sz="2700" baseline="0"/>
            </a:lvl1pPr>
          </a:lstStyle>
          <a:p>
            <a:r>
              <a:rPr lang="en-US"/>
              <a:t>Public Health System</a:t>
            </a:r>
          </a:p>
        </p:txBody>
      </p:sp>
      <p:pic>
        <p:nvPicPr>
          <p:cNvPr id="1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28856" y="1273708"/>
            <a:ext cx="8934287" cy="4955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userDrawn="1"/>
        </p:nvSpPr>
        <p:spPr>
          <a:xfrm>
            <a:off x="7243858" y="5134314"/>
            <a:ext cx="2776041" cy="1502976"/>
          </a:xfrm>
          <a:prstGeom prst="rect">
            <a:avLst/>
          </a:prstGeom>
        </p:spPr>
        <p:txBody>
          <a:bodyPr wrap="square">
            <a:spAutoFit/>
          </a:bodyPr>
          <a:lstStyle/>
          <a:p>
            <a:pPr marL="1588">
              <a:spcBef>
                <a:spcPts val="900"/>
              </a:spcBef>
            </a:pPr>
            <a:r>
              <a:rPr lang="en-US" sz="1600">
                <a:solidFill>
                  <a:schemeClr val="tx1"/>
                </a:solidFill>
                <a:latin typeface="+mn-lt"/>
              </a:rPr>
              <a:t>Partners</a:t>
            </a:r>
          </a:p>
          <a:p>
            <a:pPr marL="1588">
              <a:spcBef>
                <a:spcPts val="200"/>
              </a:spcBef>
            </a:pPr>
            <a:r>
              <a:rPr lang="en-US" sz="1200">
                <a:solidFill>
                  <a:schemeClr val="tx1"/>
                </a:solidFill>
                <a:latin typeface="+mn-lt"/>
              </a:rPr>
              <a:t>Private Sector</a:t>
            </a:r>
          </a:p>
          <a:p>
            <a:pPr marL="1588"/>
            <a:r>
              <a:rPr lang="en-US" sz="1200">
                <a:solidFill>
                  <a:schemeClr val="tx1"/>
                </a:solidFill>
                <a:latin typeface="+mn-lt"/>
              </a:rPr>
              <a:t>Professional Associations</a:t>
            </a:r>
          </a:p>
          <a:p>
            <a:pPr marL="1588"/>
            <a:r>
              <a:rPr lang="en-US" sz="1200">
                <a:solidFill>
                  <a:schemeClr val="tx1"/>
                </a:solidFill>
                <a:latin typeface="+mn-lt"/>
              </a:rPr>
              <a:t>Academic Institutions</a:t>
            </a:r>
          </a:p>
          <a:p>
            <a:pPr marL="1588"/>
            <a:r>
              <a:rPr lang="en-US" sz="1200">
                <a:solidFill>
                  <a:schemeClr val="tx1"/>
                </a:solidFill>
                <a:latin typeface="+mn-lt"/>
              </a:rPr>
              <a:t>Non-Profit Organizations</a:t>
            </a:r>
          </a:p>
          <a:p>
            <a:pPr marL="1588">
              <a:spcBef>
                <a:spcPts val="200"/>
              </a:spcBef>
            </a:pPr>
            <a:r>
              <a:rPr lang="en-US" sz="1200">
                <a:solidFill>
                  <a:schemeClr val="tx1"/>
                </a:solidFill>
                <a:latin typeface="+mn-lt"/>
              </a:rPr>
              <a:t>Health Care Delivery System</a:t>
            </a:r>
          </a:p>
          <a:p>
            <a:pPr marL="1588"/>
            <a:r>
              <a:rPr lang="en-US" sz="1200">
                <a:solidFill>
                  <a:schemeClr val="tx1"/>
                </a:solidFill>
                <a:latin typeface="+mn-lt"/>
              </a:rPr>
              <a:t>Other Stakeholders</a:t>
            </a:r>
          </a:p>
        </p:txBody>
      </p:sp>
      <p:sp>
        <p:nvSpPr>
          <p:cNvPr id="22" name="Oval 21"/>
          <p:cNvSpPr/>
          <p:nvPr userDrawn="1"/>
        </p:nvSpPr>
        <p:spPr>
          <a:xfrm>
            <a:off x="2977978" y="3612150"/>
            <a:ext cx="45719" cy="45719"/>
          </a:xfrm>
          <a:prstGeom prst="ellipse">
            <a:avLst/>
          </a:prstGeom>
          <a:solidFill>
            <a:srgbClr val="349D9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2635357" y="3392441"/>
            <a:ext cx="685800" cy="433387"/>
          </a:xfrm>
          <a:prstGeom prst="rect">
            <a:avLst/>
          </a:prstGeom>
          <a:noFill/>
          <a:ln w="25400">
            <a:solidFill>
              <a:srgbClr val="2699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userDrawn="1"/>
        </p:nvCxnSpPr>
        <p:spPr>
          <a:xfrm>
            <a:off x="2968411" y="5893601"/>
            <a:ext cx="1005919" cy="0"/>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2968413" y="3905085"/>
            <a:ext cx="0" cy="1996215"/>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userDrawn="1"/>
        </p:nvSpPr>
        <p:spPr>
          <a:xfrm>
            <a:off x="4916566" y="5690941"/>
            <a:ext cx="1902075" cy="564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910002" y="5133260"/>
            <a:ext cx="2667000" cy="1133644"/>
          </a:xfrm>
          <a:prstGeom prst="rect">
            <a:avLst/>
          </a:prstGeom>
          <a:noFill/>
        </p:spPr>
        <p:txBody>
          <a:bodyPr wrap="square">
            <a:spAutoFit/>
          </a:bodyPr>
          <a:lstStyle/>
          <a:p>
            <a:pPr>
              <a:spcBef>
                <a:spcPts val="900"/>
              </a:spcBef>
            </a:pPr>
            <a:r>
              <a:rPr lang="en-US" sz="1600">
                <a:solidFill>
                  <a:schemeClr val="tx1"/>
                </a:solidFill>
                <a:latin typeface="+mn-lt"/>
              </a:rPr>
              <a:t>Government</a:t>
            </a:r>
          </a:p>
          <a:p>
            <a:pPr>
              <a:spcBef>
                <a:spcPts val="200"/>
              </a:spcBef>
            </a:pPr>
            <a:r>
              <a:rPr lang="en-US" sz="1200">
                <a:solidFill>
                  <a:schemeClr val="tx1"/>
                </a:solidFill>
                <a:latin typeface="+mn-lt"/>
              </a:rPr>
              <a:t>Department of Health</a:t>
            </a:r>
          </a:p>
          <a:p>
            <a:r>
              <a:rPr lang="en-US" sz="1200">
                <a:solidFill>
                  <a:schemeClr val="tx1"/>
                </a:solidFill>
                <a:latin typeface="+mn-lt"/>
              </a:rPr>
              <a:t>State Board of Health</a:t>
            </a:r>
          </a:p>
          <a:p>
            <a:r>
              <a:rPr lang="en-US" sz="1200">
                <a:solidFill>
                  <a:schemeClr val="tx1"/>
                </a:solidFill>
                <a:latin typeface="+mn-lt"/>
              </a:rPr>
              <a:t>Local Health Jurisdictions (35)</a:t>
            </a:r>
          </a:p>
          <a:p>
            <a:r>
              <a:rPr lang="en-US" sz="1200">
                <a:solidFill>
                  <a:schemeClr val="tx1"/>
                </a:solidFill>
                <a:latin typeface="+mn-lt"/>
              </a:rPr>
              <a:t>Tribal Nations (29)</a:t>
            </a:r>
          </a:p>
        </p:txBody>
      </p:sp>
      <p:sp>
        <p:nvSpPr>
          <p:cNvPr id="28" name="Rectangle 27"/>
          <p:cNvSpPr/>
          <p:nvPr userDrawn="1"/>
        </p:nvSpPr>
        <p:spPr>
          <a:xfrm>
            <a:off x="1612793" y="5052658"/>
            <a:ext cx="2402823" cy="369332"/>
          </a:xfrm>
          <a:prstGeom prst="rect">
            <a:avLst/>
          </a:prstGeom>
          <a:solidFill>
            <a:schemeClr val="bg1"/>
          </a:solidFill>
        </p:spPr>
        <p:txBody>
          <a:bodyPr wrap="square">
            <a:spAutoFit/>
          </a:bodyPr>
          <a:lstStyle/>
          <a:p>
            <a:pPr algn="l"/>
            <a:r>
              <a:rPr lang="en-US" sz="1800">
                <a:solidFill>
                  <a:srgbClr val="2699BB"/>
                </a:solidFill>
                <a:latin typeface="Century Gothic" panose="020B0502020202020204" pitchFamily="34" charset="0"/>
              </a:rPr>
              <a:t>WASHINGTON STATE</a:t>
            </a:r>
          </a:p>
        </p:txBody>
      </p:sp>
      <p:cxnSp>
        <p:nvCxnSpPr>
          <p:cNvPr id="29" name="Straight Connector 28"/>
          <p:cNvCxnSpPr/>
          <p:nvPr userDrawn="1"/>
        </p:nvCxnSpPr>
        <p:spPr>
          <a:xfrm>
            <a:off x="6895475" y="5890578"/>
            <a:ext cx="348383" cy="0"/>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4489554" y="5893297"/>
            <a:ext cx="427012" cy="0"/>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2951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Slide with Text 1">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7315"/>
            <a:ext cx="12192000" cy="3431263"/>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2" name="Text Placeholder 2"/>
          <p:cNvSpPr>
            <a:spLocks noGrp="1"/>
          </p:cNvSpPr>
          <p:nvPr>
            <p:ph type="body" sz="quarter" idx="13" hasCustomPrompt="1"/>
          </p:nvPr>
        </p:nvSpPr>
        <p:spPr>
          <a:xfrm>
            <a:off x="1619537" y="4903935"/>
            <a:ext cx="9003195" cy="1363195"/>
          </a:xfrm>
        </p:spPr>
        <p:txBody>
          <a:bodyPr>
            <a:noAutofit/>
          </a:bodyPr>
          <a:lstStyle>
            <a:lvl1pPr marL="0" indent="0">
              <a:buNone/>
              <a:defRPr sz="200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7" name="TextBox 6"/>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8" name="Title 1"/>
          <p:cNvSpPr>
            <a:spLocks noGrp="1"/>
          </p:cNvSpPr>
          <p:nvPr>
            <p:ph type="title" hasCustomPrompt="1"/>
          </p:nvPr>
        </p:nvSpPr>
        <p:spPr>
          <a:xfrm>
            <a:off x="1619537" y="3933309"/>
            <a:ext cx="9003195" cy="965200"/>
          </a:xfrm>
        </p:spPr>
        <p:txBody>
          <a:bodyPr anchor="t">
            <a:normAutofit/>
          </a:bodyPr>
          <a:lstStyle>
            <a:lvl1pPr>
              <a:defRPr sz="2200">
                <a:latin typeface="+mn-lt"/>
              </a:defRPr>
            </a:lvl1pPr>
          </a:lstStyle>
          <a:p>
            <a:pPr lvl="0"/>
            <a:r>
              <a:rPr lang="en-US"/>
              <a:t>Text…</a:t>
            </a:r>
          </a:p>
        </p:txBody>
      </p:sp>
    </p:spTree>
    <p:extLst>
      <p:ext uri="{BB962C8B-B14F-4D97-AF65-F5344CB8AC3E}">
        <p14:creationId xmlns:p14="http://schemas.microsoft.com/office/powerpoint/2010/main" val="37009056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Slide with Text 2">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7315"/>
            <a:ext cx="12192000" cy="4778820"/>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6" name="TextBox 5"/>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7" name="Title 1"/>
          <p:cNvSpPr>
            <a:spLocks noGrp="1"/>
          </p:cNvSpPr>
          <p:nvPr>
            <p:ph type="title" hasCustomPrompt="1"/>
          </p:nvPr>
        </p:nvSpPr>
        <p:spPr>
          <a:xfrm>
            <a:off x="1620956" y="5297703"/>
            <a:ext cx="9001776" cy="965200"/>
          </a:xfrm>
        </p:spPr>
        <p:txBody>
          <a:bodyPr anchor="t">
            <a:normAutofit/>
          </a:bodyPr>
          <a:lstStyle>
            <a:lvl1pPr>
              <a:defRPr sz="2200">
                <a:latin typeface="+mn-lt"/>
              </a:defRPr>
            </a:lvl1pPr>
          </a:lstStyle>
          <a:p>
            <a:pPr lvl="0"/>
            <a:r>
              <a:rPr lang="en-US"/>
              <a:t>Text…</a:t>
            </a:r>
          </a:p>
        </p:txBody>
      </p:sp>
    </p:spTree>
    <p:extLst>
      <p:ext uri="{BB962C8B-B14F-4D97-AF65-F5344CB8AC3E}">
        <p14:creationId xmlns:p14="http://schemas.microsoft.com/office/powerpoint/2010/main" val="2228879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Slide with Text 3">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9986357" cy="3773978"/>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6" name="TextBox 5"/>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2" name="Title 1"/>
          <p:cNvSpPr>
            <a:spLocks noGrp="1"/>
          </p:cNvSpPr>
          <p:nvPr>
            <p:ph type="title" hasCustomPrompt="1"/>
          </p:nvPr>
        </p:nvSpPr>
        <p:spPr>
          <a:xfrm>
            <a:off x="1119447" y="5297703"/>
            <a:ext cx="9986357" cy="965200"/>
          </a:xfrm>
        </p:spPr>
        <p:txBody>
          <a:bodyPr anchor="t">
            <a:normAutofit/>
          </a:bodyPr>
          <a:lstStyle>
            <a:lvl1pPr>
              <a:defRPr sz="2200">
                <a:latin typeface="+mn-lt"/>
              </a:defRPr>
            </a:lvl1pPr>
          </a:lstStyle>
          <a:p>
            <a:pPr lvl="0"/>
            <a:r>
              <a:rPr lang="en-US"/>
              <a:t>Text…</a:t>
            </a:r>
          </a:p>
        </p:txBody>
      </p:sp>
    </p:spTree>
    <p:extLst>
      <p:ext uri="{BB962C8B-B14F-4D97-AF65-F5344CB8AC3E}">
        <p14:creationId xmlns:p14="http://schemas.microsoft.com/office/powerpoint/2010/main" val="12028501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Slide with Text 4">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4677295" cy="3773978"/>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4" name="Picture Placeholder 17"/>
          <p:cNvSpPr>
            <a:spLocks noGrp="1"/>
          </p:cNvSpPr>
          <p:nvPr>
            <p:ph type="pic" sz="quarter" idx="13"/>
          </p:nvPr>
        </p:nvSpPr>
        <p:spPr>
          <a:xfrm>
            <a:off x="6365702" y="814647"/>
            <a:ext cx="4677295" cy="3773978"/>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7" name="TextBox 6"/>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8" name="Title 1"/>
          <p:cNvSpPr>
            <a:spLocks noGrp="1"/>
          </p:cNvSpPr>
          <p:nvPr>
            <p:ph type="title" hasCustomPrompt="1"/>
          </p:nvPr>
        </p:nvSpPr>
        <p:spPr>
          <a:xfrm>
            <a:off x="1119447" y="5021478"/>
            <a:ext cx="9923549" cy="965200"/>
          </a:xfrm>
        </p:spPr>
        <p:txBody>
          <a:bodyPr anchor="t">
            <a:normAutofit/>
          </a:bodyPr>
          <a:lstStyle>
            <a:lvl1pPr>
              <a:defRPr sz="2200">
                <a:latin typeface="+mn-lt"/>
              </a:defRPr>
            </a:lvl1pPr>
          </a:lstStyle>
          <a:p>
            <a:pPr lvl="0"/>
            <a:r>
              <a:rPr lang="en-US"/>
              <a:t>Text…</a:t>
            </a:r>
          </a:p>
        </p:txBody>
      </p:sp>
    </p:spTree>
    <p:extLst>
      <p:ext uri="{BB962C8B-B14F-4D97-AF65-F5344CB8AC3E}">
        <p14:creationId xmlns:p14="http://schemas.microsoft.com/office/powerpoint/2010/main" val="25185248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Slide No Text 1">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7315"/>
            <a:ext cx="12192000" cy="6865315"/>
          </a:xfrm>
          <a:effectLst/>
        </p:spPr>
        <p:txBody>
          <a:bodyPr/>
          <a:lstStyle>
            <a:lvl1pPr marL="0" indent="0">
              <a:buNone/>
              <a:defRPr>
                <a:solidFill>
                  <a:schemeClr val="tx1">
                    <a:lumMod val="65000"/>
                    <a:lumOff val="35000"/>
                  </a:schemeClr>
                </a:solidFill>
                <a:latin typeface="+mn-lt"/>
              </a:defRPr>
            </a:lvl1pPr>
          </a:lstStyle>
          <a:p>
            <a:r>
              <a:rPr lang="en-US"/>
              <a:t>Click icon to add picture</a:t>
            </a:r>
          </a:p>
        </p:txBody>
      </p:sp>
    </p:spTree>
    <p:extLst>
      <p:ext uri="{BB962C8B-B14F-4D97-AF65-F5344CB8AC3E}">
        <p14:creationId xmlns:p14="http://schemas.microsoft.com/office/powerpoint/2010/main" val="10196695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Slide No Text 2">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1031777"/>
            <a:ext cx="12192000" cy="4778820"/>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5691192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Slide No Text 3">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9986357" cy="5228706"/>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0281762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Slide No Text 4">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4677295" cy="518714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4" name="Picture Placeholder 17"/>
          <p:cNvSpPr>
            <a:spLocks noGrp="1"/>
          </p:cNvSpPr>
          <p:nvPr>
            <p:ph type="pic" sz="quarter" idx="13"/>
          </p:nvPr>
        </p:nvSpPr>
        <p:spPr>
          <a:xfrm>
            <a:off x="6365702" y="814647"/>
            <a:ext cx="4677295" cy="518714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9834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0D79-38FB-C7AB-4935-0B24C07C71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3DF9E3-E3F8-8967-438C-4830FD0028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FB0FDB-169C-AD19-A799-BD5E15E71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05F10A-56B6-2697-AF06-EF95DB9C559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70CC100-10A8-C1F3-6648-370C0A73FD6C}"/>
              </a:ext>
            </a:extLst>
          </p:cNvPr>
          <p:cNvSpPr>
            <a:spLocks noGrp="1"/>
          </p:cNvSpPr>
          <p:nvPr>
            <p:ph type="ftr" sz="quarter" idx="11"/>
          </p:nvPr>
        </p:nvSpPr>
        <p:spPr/>
        <p:txBody>
          <a:bodyPr/>
          <a:lstStyle/>
          <a:p>
            <a:r>
              <a:rPr lang="en-US"/>
              <a:t>The Great State of Washington: The Story of FHIR Saga</a:t>
            </a:r>
          </a:p>
        </p:txBody>
      </p:sp>
      <p:sp>
        <p:nvSpPr>
          <p:cNvPr id="7" name="Slide Number Placeholder 6">
            <a:extLst>
              <a:ext uri="{FF2B5EF4-FFF2-40B4-BE49-F238E27FC236}">
                <a16:creationId xmlns:a16="http://schemas.microsoft.com/office/drawing/2014/main" id="{2060D0A8-B380-0D2A-9F80-64B3A43AA799}"/>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533052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on Left Slide 1">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6196280" y="1233820"/>
            <a:ext cx="5280349" cy="1828810"/>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1" name="Text Placeholder 3"/>
          <p:cNvSpPr>
            <a:spLocks noGrp="1"/>
          </p:cNvSpPr>
          <p:nvPr>
            <p:ph type="body" sz="half" idx="10" hasCustomPrompt="1"/>
          </p:nvPr>
        </p:nvSpPr>
        <p:spPr>
          <a:xfrm>
            <a:off x="6196282" y="3069758"/>
            <a:ext cx="5280349" cy="3048380"/>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2" name="Picture Placeholder 2"/>
          <p:cNvSpPr>
            <a:spLocks noGrp="1" noChangeAspect="1"/>
          </p:cNvSpPr>
          <p:nvPr>
            <p:ph type="pic" idx="1"/>
          </p:nvPr>
        </p:nvSpPr>
        <p:spPr>
          <a:xfrm>
            <a:off x="-5384" y="-7315"/>
            <a:ext cx="4780229" cy="2688879"/>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Box 7"/>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9" name="Title 1"/>
          <p:cNvSpPr>
            <a:spLocks noGrp="1"/>
          </p:cNvSpPr>
          <p:nvPr>
            <p:ph type="title" hasCustomPrompt="1"/>
          </p:nvPr>
        </p:nvSpPr>
        <p:spPr>
          <a:xfrm>
            <a:off x="1393372" y="3290207"/>
            <a:ext cx="3532195" cy="2174875"/>
          </a:xfrm>
        </p:spPr>
        <p:txBody>
          <a:bodyPr anchor="t">
            <a:normAutofit/>
          </a:bodyPr>
          <a:lstStyle>
            <a:lvl1pPr algn="r">
              <a:defRPr sz="2700"/>
            </a:lvl1pPr>
          </a:lstStyle>
          <a:p>
            <a:pPr lvl="0"/>
            <a:r>
              <a:rPr lang="en-US"/>
              <a:t>Left Photo Slide 1</a:t>
            </a:r>
          </a:p>
        </p:txBody>
      </p:sp>
    </p:spTree>
    <p:extLst>
      <p:ext uri="{BB962C8B-B14F-4D97-AF65-F5344CB8AC3E}">
        <p14:creationId xmlns:p14="http://schemas.microsoft.com/office/powerpoint/2010/main" val="859107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on Left Slide 2">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5384" y="-1"/>
            <a:ext cx="5280536" cy="6858001"/>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p:cNvSpPr>
            <a:spLocks noGrp="1"/>
          </p:cNvSpPr>
          <p:nvPr>
            <p:ph type="body" sz="half" idx="10" hasCustomPrompt="1"/>
          </p:nvPr>
        </p:nvSpPr>
        <p:spPr>
          <a:xfrm>
            <a:off x="6106342" y="2702503"/>
            <a:ext cx="5280349"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6" name="Title 1"/>
          <p:cNvSpPr>
            <a:spLocks noGrp="1"/>
          </p:cNvSpPr>
          <p:nvPr>
            <p:ph type="title" hasCustomPrompt="1"/>
          </p:nvPr>
        </p:nvSpPr>
        <p:spPr>
          <a:xfrm>
            <a:off x="6106342" y="2085143"/>
            <a:ext cx="5280349" cy="603041"/>
          </a:xfrm>
        </p:spPr>
        <p:txBody>
          <a:bodyPr anchor="t">
            <a:normAutofit/>
          </a:bodyPr>
          <a:lstStyle>
            <a:lvl1pPr>
              <a:defRPr sz="2700"/>
            </a:lvl1pPr>
          </a:lstStyle>
          <a:p>
            <a:pPr lvl="0"/>
            <a:r>
              <a:rPr lang="en-US"/>
              <a:t>Left Photo Slide 2</a:t>
            </a:r>
          </a:p>
        </p:txBody>
      </p:sp>
    </p:spTree>
    <p:extLst>
      <p:ext uri="{BB962C8B-B14F-4D97-AF65-F5344CB8AC3E}">
        <p14:creationId xmlns:p14="http://schemas.microsoft.com/office/powerpoint/2010/main" val="30871270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on Left Slide 3">
    <p:spTree>
      <p:nvGrpSpPr>
        <p:cNvPr id="1" name=""/>
        <p:cNvGrpSpPr/>
        <p:nvPr/>
      </p:nvGrpSpPr>
      <p:grpSpPr>
        <a:xfrm>
          <a:off x="0" y="0"/>
          <a:ext cx="0" cy="0"/>
          <a:chOff x="0" y="0"/>
          <a:chExt cx="0" cy="0"/>
        </a:xfrm>
      </p:grpSpPr>
      <p:sp>
        <p:nvSpPr>
          <p:cNvPr id="13" name="Text Placeholder 3"/>
          <p:cNvSpPr>
            <a:spLocks noGrp="1"/>
          </p:cNvSpPr>
          <p:nvPr>
            <p:ph type="body" sz="half" idx="10" hasCustomPrompt="1"/>
          </p:nvPr>
        </p:nvSpPr>
        <p:spPr>
          <a:xfrm>
            <a:off x="7635332" y="2702503"/>
            <a:ext cx="3757193"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5" name="Picture Placeholder 2"/>
          <p:cNvSpPr>
            <a:spLocks noGrp="1" noChangeAspect="1"/>
          </p:cNvSpPr>
          <p:nvPr>
            <p:ph type="pic" idx="1"/>
          </p:nvPr>
        </p:nvSpPr>
        <p:spPr>
          <a:xfrm>
            <a:off x="-9753" y="-2744"/>
            <a:ext cx="3491111" cy="6858000"/>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p:cNvSpPr>
            <a:spLocks noGrp="1" noChangeAspect="1"/>
          </p:cNvSpPr>
          <p:nvPr>
            <p:ph type="pic" idx="11"/>
          </p:nvPr>
        </p:nvSpPr>
        <p:spPr>
          <a:xfrm>
            <a:off x="3481358" y="-2744"/>
            <a:ext cx="3317839" cy="3429000"/>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p:cNvSpPr>
            <a:spLocks noGrp="1" noChangeAspect="1"/>
          </p:cNvSpPr>
          <p:nvPr>
            <p:ph type="pic" idx="12"/>
          </p:nvPr>
        </p:nvSpPr>
        <p:spPr>
          <a:xfrm>
            <a:off x="3481358" y="3426257"/>
            <a:ext cx="3317839" cy="3431745"/>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p:cNvSpPr>
            <a:spLocks noGrp="1"/>
          </p:cNvSpPr>
          <p:nvPr>
            <p:ph type="title" hasCustomPrompt="1"/>
          </p:nvPr>
        </p:nvSpPr>
        <p:spPr>
          <a:xfrm>
            <a:off x="7635331" y="1753739"/>
            <a:ext cx="3569699" cy="914401"/>
          </a:xfrm>
        </p:spPr>
        <p:txBody>
          <a:bodyPr anchor="t">
            <a:normAutofit/>
          </a:bodyPr>
          <a:lstStyle>
            <a:lvl1pPr>
              <a:defRPr sz="2700"/>
            </a:lvl1pPr>
          </a:lstStyle>
          <a:p>
            <a:pPr lvl="0"/>
            <a:r>
              <a:rPr lang="en-US"/>
              <a:t>Left Photo Slide 3</a:t>
            </a:r>
          </a:p>
        </p:txBody>
      </p:sp>
    </p:spTree>
    <p:extLst>
      <p:ext uri="{BB962C8B-B14F-4D97-AF65-F5344CB8AC3E}">
        <p14:creationId xmlns:p14="http://schemas.microsoft.com/office/powerpoint/2010/main" val="16790997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on Right Slide 1">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839788" y="1219190"/>
            <a:ext cx="5280349" cy="1828810"/>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1" name="Text Placeholder 3"/>
          <p:cNvSpPr>
            <a:spLocks noGrp="1"/>
          </p:cNvSpPr>
          <p:nvPr>
            <p:ph type="body" sz="half" idx="10" hasCustomPrompt="1"/>
          </p:nvPr>
        </p:nvSpPr>
        <p:spPr>
          <a:xfrm>
            <a:off x="839790" y="3055128"/>
            <a:ext cx="5280349" cy="3048380"/>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2" name="Picture Placeholder 2"/>
          <p:cNvSpPr>
            <a:spLocks noGrp="1" noChangeAspect="1"/>
          </p:cNvSpPr>
          <p:nvPr>
            <p:ph type="pic" idx="1"/>
          </p:nvPr>
        </p:nvSpPr>
        <p:spPr>
          <a:xfrm>
            <a:off x="7411771" y="-7315"/>
            <a:ext cx="4780229" cy="2688879"/>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Box 7"/>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2" name="Title 1"/>
          <p:cNvSpPr>
            <a:spLocks noGrp="1"/>
          </p:cNvSpPr>
          <p:nvPr>
            <p:ph type="title" hasCustomPrompt="1"/>
          </p:nvPr>
        </p:nvSpPr>
        <p:spPr>
          <a:xfrm>
            <a:off x="7256239" y="3290207"/>
            <a:ext cx="3581096" cy="2174875"/>
          </a:xfrm>
        </p:spPr>
        <p:txBody>
          <a:bodyPr anchor="t">
            <a:normAutofit/>
          </a:bodyPr>
          <a:lstStyle>
            <a:lvl1pPr>
              <a:defRPr sz="2700"/>
            </a:lvl1pPr>
          </a:lstStyle>
          <a:p>
            <a:pPr lvl="0"/>
            <a:r>
              <a:rPr lang="en-US"/>
              <a:t>Right Photo Slide 1</a:t>
            </a:r>
          </a:p>
        </p:txBody>
      </p:sp>
    </p:spTree>
    <p:extLst>
      <p:ext uri="{BB962C8B-B14F-4D97-AF65-F5344CB8AC3E}">
        <p14:creationId xmlns:p14="http://schemas.microsoft.com/office/powerpoint/2010/main" val="38919437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on Right Slide 2">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6910087" y="-1"/>
            <a:ext cx="5280536" cy="6858001"/>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p:cNvSpPr>
            <a:spLocks noGrp="1"/>
          </p:cNvSpPr>
          <p:nvPr>
            <p:ph type="body" sz="half" idx="10" hasCustomPrompt="1"/>
          </p:nvPr>
        </p:nvSpPr>
        <p:spPr>
          <a:xfrm>
            <a:off x="839796" y="2709818"/>
            <a:ext cx="5280349"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6" name="Title 1"/>
          <p:cNvSpPr>
            <a:spLocks noGrp="1"/>
          </p:cNvSpPr>
          <p:nvPr>
            <p:ph type="title" hasCustomPrompt="1"/>
          </p:nvPr>
        </p:nvSpPr>
        <p:spPr>
          <a:xfrm>
            <a:off x="839796" y="2106779"/>
            <a:ext cx="5280349" cy="595725"/>
          </a:xfrm>
        </p:spPr>
        <p:txBody>
          <a:bodyPr anchor="t">
            <a:normAutofit/>
          </a:bodyPr>
          <a:lstStyle>
            <a:lvl1pPr>
              <a:defRPr sz="2700"/>
            </a:lvl1pPr>
          </a:lstStyle>
          <a:p>
            <a:pPr lvl="0"/>
            <a:r>
              <a:rPr lang="en-US"/>
              <a:t>Right Photo Slide 2</a:t>
            </a:r>
          </a:p>
        </p:txBody>
      </p:sp>
    </p:spTree>
    <p:extLst>
      <p:ext uri="{BB962C8B-B14F-4D97-AF65-F5344CB8AC3E}">
        <p14:creationId xmlns:p14="http://schemas.microsoft.com/office/powerpoint/2010/main" val="17232068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on Right Slide 3">
    <p:spTree>
      <p:nvGrpSpPr>
        <p:cNvPr id="1" name=""/>
        <p:cNvGrpSpPr/>
        <p:nvPr/>
      </p:nvGrpSpPr>
      <p:grpSpPr>
        <a:xfrm>
          <a:off x="0" y="0"/>
          <a:ext cx="0" cy="0"/>
          <a:chOff x="0" y="0"/>
          <a:chExt cx="0" cy="0"/>
        </a:xfrm>
      </p:grpSpPr>
      <p:sp>
        <p:nvSpPr>
          <p:cNvPr id="13" name="Text Placeholder 3"/>
          <p:cNvSpPr>
            <a:spLocks noGrp="1"/>
          </p:cNvSpPr>
          <p:nvPr>
            <p:ph type="body" sz="half" idx="10" hasCustomPrompt="1"/>
          </p:nvPr>
        </p:nvSpPr>
        <p:spPr>
          <a:xfrm>
            <a:off x="839778" y="2702503"/>
            <a:ext cx="3757193"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5" name="Picture Placeholder 2"/>
          <p:cNvSpPr>
            <a:spLocks noGrp="1" noChangeAspect="1"/>
          </p:cNvSpPr>
          <p:nvPr>
            <p:ph type="pic" idx="1"/>
          </p:nvPr>
        </p:nvSpPr>
        <p:spPr>
          <a:xfrm>
            <a:off x="8698918" y="-1"/>
            <a:ext cx="3491111" cy="6858001"/>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p:cNvSpPr>
            <a:spLocks noGrp="1" noChangeAspect="1"/>
          </p:cNvSpPr>
          <p:nvPr>
            <p:ph type="pic" idx="11"/>
          </p:nvPr>
        </p:nvSpPr>
        <p:spPr>
          <a:xfrm>
            <a:off x="5373742" y="-1"/>
            <a:ext cx="3313972" cy="3421505"/>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p:cNvSpPr>
            <a:spLocks noGrp="1" noChangeAspect="1"/>
          </p:cNvSpPr>
          <p:nvPr>
            <p:ph type="pic" idx="12"/>
          </p:nvPr>
        </p:nvSpPr>
        <p:spPr>
          <a:xfrm>
            <a:off x="5373743" y="3421504"/>
            <a:ext cx="3313971" cy="3436496"/>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p:cNvSpPr>
            <a:spLocks noGrp="1"/>
          </p:cNvSpPr>
          <p:nvPr>
            <p:ph type="title" hasCustomPrompt="1"/>
          </p:nvPr>
        </p:nvSpPr>
        <p:spPr>
          <a:xfrm>
            <a:off x="839776" y="1710752"/>
            <a:ext cx="3768397" cy="991752"/>
          </a:xfrm>
        </p:spPr>
        <p:txBody>
          <a:bodyPr anchor="t">
            <a:normAutofit/>
          </a:bodyPr>
          <a:lstStyle>
            <a:lvl1pPr>
              <a:defRPr sz="2700"/>
            </a:lvl1pPr>
          </a:lstStyle>
          <a:p>
            <a:pPr lvl="0"/>
            <a:r>
              <a:rPr lang="en-US"/>
              <a:t>Right Photo Slide 3</a:t>
            </a:r>
          </a:p>
        </p:txBody>
      </p:sp>
    </p:spTree>
    <p:extLst>
      <p:ext uri="{BB962C8B-B14F-4D97-AF65-F5344CB8AC3E}">
        <p14:creationId xmlns:p14="http://schemas.microsoft.com/office/powerpoint/2010/main" val="24121516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6910087" y="-7316"/>
            <a:ext cx="5280536" cy="6865315"/>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2"/>
          <p:cNvSpPr>
            <a:spLocks noGrp="1"/>
          </p:cNvSpPr>
          <p:nvPr>
            <p:ph type="body" sz="quarter" idx="11" hasCustomPrompt="1"/>
          </p:nvPr>
        </p:nvSpPr>
        <p:spPr>
          <a:xfrm>
            <a:off x="912891" y="2221606"/>
            <a:ext cx="5207255" cy="325437"/>
          </a:xfrm>
        </p:spPr>
        <p:txBody>
          <a:bodyPr>
            <a:noAutofit/>
          </a:bodyPr>
          <a:lstStyle>
            <a:lvl1pPr marL="0" indent="0">
              <a:buNone/>
              <a:defRPr sz="200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Manager Title</a:t>
            </a:r>
          </a:p>
        </p:txBody>
      </p:sp>
      <p:sp>
        <p:nvSpPr>
          <p:cNvPr id="12" name="Text Placeholder 3"/>
          <p:cNvSpPr>
            <a:spLocks noGrp="1"/>
          </p:cNvSpPr>
          <p:nvPr>
            <p:ph type="body" sz="half" idx="10" hasCustomPrompt="1"/>
          </p:nvPr>
        </p:nvSpPr>
        <p:spPr>
          <a:xfrm>
            <a:off x="912369" y="2702503"/>
            <a:ext cx="5207776"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8" name="Title 1"/>
          <p:cNvSpPr>
            <a:spLocks noGrp="1"/>
          </p:cNvSpPr>
          <p:nvPr>
            <p:ph type="title" hasCustomPrompt="1"/>
          </p:nvPr>
        </p:nvSpPr>
        <p:spPr>
          <a:xfrm>
            <a:off x="912369" y="1721542"/>
            <a:ext cx="5207776" cy="500064"/>
          </a:xfrm>
        </p:spPr>
        <p:txBody>
          <a:bodyPr anchor="t">
            <a:normAutofit/>
          </a:bodyPr>
          <a:lstStyle>
            <a:lvl1pPr>
              <a:defRPr sz="3000" b="1">
                <a:latin typeface="+mn-lt"/>
              </a:defRPr>
            </a:lvl1pPr>
          </a:lstStyle>
          <a:p>
            <a:pPr lvl="0"/>
            <a:r>
              <a:rPr lang="en-US"/>
              <a:t>Name</a:t>
            </a:r>
          </a:p>
        </p:txBody>
      </p:sp>
    </p:spTree>
    <p:extLst>
      <p:ext uri="{BB962C8B-B14F-4D97-AF65-F5344CB8AC3E}">
        <p14:creationId xmlns:p14="http://schemas.microsoft.com/office/powerpoint/2010/main" val="33125561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cxnSp>
        <p:nvCxnSpPr>
          <p:cNvPr id="7" name="Straight Connector 6"/>
          <p:cNvCxnSpPr/>
          <p:nvPr/>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7" name="Picture Placeholder 15"/>
          <p:cNvSpPr>
            <a:spLocks noGrp="1"/>
          </p:cNvSpPr>
          <p:nvPr>
            <p:ph type="pic" sz="quarter" idx="23"/>
          </p:nvPr>
        </p:nvSpPr>
        <p:spPr>
          <a:xfrm>
            <a:off x="4612828" y="1787643"/>
            <a:ext cx="2887133" cy="2174875"/>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9" name="Picture Placeholder 15"/>
          <p:cNvSpPr>
            <a:spLocks noGrp="1"/>
          </p:cNvSpPr>
          <p:nvPr>
            <p:ph type="pic" sz="quarter" idx="24"/>
          </p:nvPr>
        </p:nvSpPr>
        <p:spPr>
          <a:xfrm>
            <a:off x="1065695" y="1787643"/>
            <a:ext cx="2887133" cy="2174875"/>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20" name="Picture Placeholder 15"/>
          <p:cNvSpPr>
            <a:spLocks noGrp="1"/>
          </p:cNvSpPr>
          <p:nvPr>
            <p:ph type="pic" sz="quarter" idx="22"/>
          </p:nvPr>
        </p:nvSpPr>
        <p:spPr>
          <a:xfrm>
            <a:off x="8163680" y="1787643"/>
            <a:ext cx="2887133" cy="2174875"/>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23" name="Text Placeholder 21"/>
          <p:cNvSpPr>
            <a:spLocks noGrp="1"/>
          </p:cNvSpPr>
          <p:nvPr>
            <p:ph type="body" sz="quarter" idx="25" hasCustomPrompt="1"/>
          </p:nvPr>
        </p:nvSpPr>
        <p:spPr>
          <a:xfrm>
            <a:off x="1065519" y="4369066"/>
            <a:ext cx="2887308" cy="336550"/>
          </a:xfrm>
        </p:spPr>
        <p:txBody>
          <a:bodyPr>
            <a:noAutofit/>
          </a:bodyPr>
          <a:lstStyle>
            <a:lvl1pPr marL="0" indent="0" algn="ctr">
              <a:buFont typeface="Arial" panose="020B0604020202020204" pitchFamily="34" charset="0"/>
              <a:buNone/>
              <a:defRPr sz="22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24" name="Text Placeholder 21"/>
          <p:cNvSpPr>
            <a:spLocks noGrp="1"/>
          </p:cNvSpPr>
          <p:nvPr>
            <p:ph type="body" sz="quarter" idx="26" hasCustomPrompt="1"/>
          </p:nvPr>
        </p:nvSpPr>
        <p:spPr>
          <a:xfrm>
            <a:off x="4612830" y="4366079"/>
            <a:ext cx="2887132" cy="336550"/>
          </a:xfrm>
        </p:spPr>
        <p:txBody>
          <a:bodyPr>
            <a:noAutofit/>
          </a:bodyPr>
          <a:lstStyle>
            <a:lvl1pPr marL="0" indent="0" algn="ctr">
              <a:buFont typeface="Arial" panose="020B0604020202020204" pitchFamily="34" charset="0"/>
              <a:buNone/>
              <a:defRPr sz="22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25" name="Text Placeholder 21"/>
          <p:cNvSpPr>
            <a:spLocks noGrp="1"/>
          </p:cNvSpPr>
          <p:nvPr>
            <p:ph type="body" sz="quarter" idx="27" hasCustomPrompt="1"/>
          </p:nvPr>
        </p:nvSpPr>
        <p:spPr>
          <a:xfrm>
            <a:off x="8163506" y="4358568"/>
            <a:ext cx="2887132" cy="349454"/>
          </a:xfrm>
        </p:spPr>
        <p:txBody>
          <a:bodyPr>
            <a:noAutofit/>
          </a:bodyPr>
          <a:lstStyle>
            <a:lvl1pPr marL="0" indent="0" algn="ctr">
              <a:buFont typeface="Arial" panose="020B0604020202020204" pitchFamily="34" charset="0"/>
              <a:buNone/>
              <a:defRPr sz="22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27" name="Text Placeholder 21"/>
          <p:cNvSpPr>
            <a:spLocks noGrp="1"/>
          </p:cNvSpPr>
          <p:nvPr>
            <p:ph type="body" sz="quarter" idx="29" hasCustomPrompt="1"/>
          </p:nvPr>
        </p:nvSpPr>
        <p:spPr>
          <a:xfrm>
            <a:off x="4612654" y="4704753"/>
            <a:ext cx="2887308" cy="336550"/>
          </a:xfrm>
        </p:spPr>
        <p:txBody>
          <a:bodyPr>
            <a:normAutofit/>
          </a:bodyPr>
          <a:lstStyle>
            <a:lvl1pPr marL="0" indent="0" algn="ctr">
              <a:buFont typeface="Arial" panose="020B0604020202020204" pitchFamily="34" charset="0"/>
              <a:buNone/>
              <a:defRPr sz="18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28" name="Text Placeholder 21"/>
          <p:cNvSpPr>
            <a:spLocks noGrp="1"/>
          </p:cNvSpPr>
          <p:nvPr>
            <p:ph type="body" sz="quarter" idx="30" hasCustomPrompt="1"/>
          </p:nvPr>
        </p:nvSpPr>
        <p:spPr>
          <a:xfrm>
            <a:off x="1065519" y="4712068"/>
            <a:ext cx="2887308" cy="336550"/>
          </a:xfrm>
        </p:spPr>
        <p:txBody>
          <a:bodyPr>
            <a:normAutofit/>
          </a:bodyPr>
          <a:lstStyle>
            <a:lvl1pPr marL="0" indent="0" algn="ctr">
              <a:buFont typeface="Arial" panose="020B0604020202020204" pitchFamily="34" charset="0"/>
              <a:buNone/>
              <a:defRPr sz="18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29" name="Text Placeholder 21"/>
          <p:cNvSpPr>
            <a:spLocks noGrp="1"/>
          </p:cNvSpPr>
          <p:nvPr>
            <p:ph type="body" sz="quarter" idx="31" hasCustomPrompt="1"/>
          </p:nvPr>
        </p:nvSpPr>
        <p:spPr>
          <a:xfrm>
            <a:off x="8163506" y="4715116"/>
            <a:ext cx="2887308" cy="336550"/>
          </a:xfrm>
        </p:spPr>
        <p:txBody>
          <a:bodyPr>
            <a:normAutofit/>
          </a:bodyPr>
          <a:lstStyle>
            <a:lvl1pPr marL="0" indent="0" algn="ctr">
              <a:buFont typeface="Arial" panose="020B0604020202020204" pitchFamily="34" charset="0"/>
              <a:buNone/>
              <a:defRPr sz="18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31" name="Text Placeholder 21"/>
          <p:cNvSpPr>
            <a:spLocks noGrp="1"/>
          </p:cNvSpPr>
          <p:nvPr>
            <p:ph type="body" sz="quarter" idx="33" hasCustomPrompt="1"/>
          </p:nvPr>
        </p:nvSpPr>
        <p:spPr>
          <a:xfrm>
            <a:off x="4612653" y="5047754"/>
            <a:ext cx="2887308" cy="1015312"/>
          </a:xfrm>
        </p:spPr>
        <p:txBody>
          <a:bodyPr>
            <a:noAutofit/>
          </a:bodyPr>
          <a:lstStyle>
            <a:lvl1pPr marL="0" indent="0" algn="l">
              <a:buFont typeface="Arial" panose="020B0604020202020204" pitchFamily="34" charset="0"/>
              <a:buNone/>
              <a:defRPr sz="18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32" name="Text Placeholder 21"/>
          <p:cNvSpPr>
            <a:spLocks noGrp="1"/>
          </p:cNvSpPr>
          <p:nvPr>
            <p:ph type="body" sz="quarter" idx="32" hasCustomPrompt="1"/>
          </p:nvPr>
        </p:nvSpPr>
        <p:spPr>
          <a:xfrm>
            <a:off x="1065518" y="5055070"/>
            <a:ext cx="2887308" cy="1007997"/>
          </a:xfrm>
        </p:spPr>
        <p:txBody>
          <a:bodyPr>
            <a:noAutofit/>
          </a:bodyPr>
          <a:lstStyle>
            <a:lvl1pPr marL="0" indent="0" algn="l">
              <a:buFont typeface="Arial" panose="020B0604020202020204" pitchFamily="34" charset="0"/>
              <a:buNone/>
              <a:defRPr sz="18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33" name="Text Placeholder 21"/>
          <p:cNvSpPr>
            <a:spLocks noGrp="1"/>
          </p:cNvSpPr>
          <p:nvPr>
            <p:ph type="body" sz="quarter" idx="34" hasCustomPrompt="1"/>
          </p:nvPr>
        </p:nvSpPr>
        <p:spPr>
          <a:xfrm>
            <a:off x="8163417" y="5055934"/>
            <a:ext cx="2887308" cy="1007133"/>
          </a:xfrm>
        </p:spPr>
        <p:txBody>
          <a:bodyPr>
            <a:noAutofit/>
          </a:bodyPr>
          <a:lstStyle>
            <a:lvl1pPr marL="0" indent="0" algn="l">
              <a:buFont typeface="Arial" panose="020B0604020202020204" pitchFamily="34" charset="0"/>
              <a:buNone/>
              <a:defRPr sz="18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21" name="TextBox 20"/>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8" name="Title 1"/>
          <p:cNvSpPr>
            <a:spLocks noGrp="1"/>
          </p:cNvSpPr>
          <p:nvPr>
            <p:ph type="title" hasCustomPrompt="1"/>
          </p:nvPr>
        </p:nvSpPr>
        <p:spPr>
          <a:xfrm>
            <a:off x="0" y="673974"/>
            <a:ext cx="12192000" cy="482030"/>
          </a:xfrm>
        </p:spPr>
        <p:txBody>
          <a:bodyPr>
            <a:normAutofit/>
          </a:bodyPr>
          <a:lstStyle>
            <a:lvl1pPr algn="ctr">
              <a:defRPr sz="2700"/>
            </a:lvl1pPr>
          </a:lstStyle>
          <a:p>
            <a:pPr lvl="0"/>
            <a:r>
              <a:rPr lang="en-US"/>
              <a:t>Team Slide 1</a:t>
            </a:r>
          </a:p>
        </p:txBody>
      </p:sp>
    </p:spTree>
    <p:extLst>
      <p:ext uri="{BB962C8B-B14F-4D97-AF65-F5344CB8AC3E}">
        <p14:creationId xmlns:p14="http://schemas.microsoft.com/office/powerpoint/2010/main" val="24141143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cxnSp>
        <p:nvCxnSpPr>
          <p:cNvPr id="11" name="Straight Connector 10"/>
          <p:cNvCxnSpPr/>
          <p:nvPr/>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4" name="Text Placeholder 21"/>
          <p:cNvSpPr>
            <a:spLocks noGrp="1"/>
          </p:cNvSpPr>
          <p:nvPr>
            <p:ph type="body" sz="quarter" idx="25" hasCustomPrompt="1"/>
          </p:nvPr>
        </p:nvSpPr>
        <p:spPr>
          <a:xfrm>
            <a:off x="475" y="4569092"/>
            <a:ext cx="3028501" cy="342999"/>
          </a:xfrm>
        </p:spPr>
        <p:txBody>
          <a:bodyPr>
            <a:no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28" name="Text Placeholder 21"/>
          <p:cNvSpPr>
            <a:spLocks noGrp="1"/>
          </p:cNvSpPr>
          <p:nvPr>
            <p:ph type="body" sz="quarter" idx="30" hasCustomPrompt="1"/>
          </p:nvPr>
        </p:nvSpPr>
        <p:spPr>
          <a:xfrm>
            <a:off x="475" y="4919407"/>
            <a:ext cx="3028501" cy="364948"/>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31" name="Text Placeholder 21"/>
          <p:cNvSpPr>
            <a:spLocks noGrp="1"/>
          </p:cNvSpPr>
          <p:nvPr>
            <p:ph type="body" sz="quarter" idx="32" hasCustomPrompt="1"/>
          </p:nvPr>
        </p:nvSpPr>
        <p:spPr>
          <a:xfrm>
            <a:off x="474" y="5291672"/>
            <a:ext cx="3028503" cy="994230"/>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34" name="Picture Placeholder 15"/>
          <p:cNvSpPr>
            <a:spLocks noGrp="1"/>
          </p:cNvSpPr>
          <p:nvPr>
            <p:ph type="pic" sz="quarter" idx="23"/>
          </p:nvPr>
        </p:nvSpPr>
        <p:spPr>
          <a:xfrm>
            <a:off x="3034370" y="1838842"/>
            <a:ext cx="3002037" cy="2325903"/>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35" name="Picture Placeholder 15"/>
          <p:cNvSpPr>
            <a:spLocks noGrp="1"/>
          </p:cNvSpPr>
          <p:nvPr>
            <p:ph type="pic" sz="quarter" idx="24"/>
          </p:nvPr>
        </p:nvSpPr>
        <p:spPr>
          <a:xfrm>
            <a:off x="2744" y="1838842"/>
            <a:ext cx="3026233" cy="2325903"/>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36" name="Picture Placeholder 15"/>
          <p:cNvSpPr>
            <a:spLocks noGrp="1"/>
          </p:cNvSpPr>
          <p:nvPr>
            <p:ph type="pic" sz="quarter" idx="22"/>
          </p:nvPr>
        </p:nvSpPr>
        <p:spPr>
          <a:xfrm>
            <a:off x="6038673" y="1838842"/>
            <a:ext cx="3048641" cy="2325903"/>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37" name="Picture Placeholder 15"/>
          <p:cNvSpPr>
            <a:spLocks noGrp="1"/>
          </p:cNvSpPr>
          <p:nvPr>
            <p:ph type="pic" sz="quarter" idx="35"/>
          </p:nvPr>
        </p:nvSpPr>
        <p:spPr>
          <a:xfrm>
            <a:off x="9097067" y="1838842"/>
            <a:ext cx="3094932" cy="2325903"/>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38" name="Text Placeholder 21"/>
          <p:cNvSpPr>
            <a:spLocks noGrp="1"/>
          </p:cNvSpPr>
          <p:nvPr>
            <p:ph type="body" sz="quarter" idx="36" hasCustomPrompt="1"/>
          </p:nvPr>
        </p:nvSpPr>
        <p:spPr>
          <a:xfrm>
            <a:off x="3038730" y="4569092"/>
            <a:ext cx="3007431" cy="343002"/>
          </a:xfrm>
        </p:spPr>
        <p:txBody>
          <a:bodyPr>
            <a:no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39" name="Text Placeholder 21"/>
          <p:cNvSpPr>
            <a:spLocks noGrp="1"/>
          </p:cNvSpPr>
          <p:nvPr>
            <p:ph type="body" sz="quarter" idx="37" hasCustomPrompt="1"/>
          </p:nvPr>
        </p:nvSpPr>
        <p:spPr>
          <a:xfrm>
            <a:off x="3038730" y="4919406"/>
            <a:ext cx="3007431" cy="372266"/>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40" name="Text Placeholder 21"/>
          <p:cNvSpPr>
            <a:spLocks noGrp="1"/>
          </p:cNvSpPr>
          <p:nvPr>
            <p:ph type="body" sz="quarter" idx="38" hasCustomPrompt="1"/>
          </p:nvPr>
        </p:nvSpPr>
        <p:spPr>
          <a:xfrm>
            <a:off x="3038731" y="5298984"/>
            <a:ext cx="3007429" cy="986918"/>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41" name="Text Placeholder 21"/>
          <p:cNvSpPr>
            <a:spLocks noGrp="1"/>
          </p:cNvSpPr>
          <p:nvPr>
            <p:ph type="body" sz="quarter" idx="39" hasCustomPrompt="1"/>
          </p:nvPr>
        </p:nvSpPr>
        <p:spPr>
          <a:xfrm>
            <a:off x="6055913" y="4569092"/>
            <a:ext cx="3076667" cy="343003"/>
          </a:xfrm>
        </p:spPr>
        <p:txBody>
          <a:bodyPr>
            <a:norm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42" name="Text Placeholder 21"/>
          <p:cNvSpPr>
            <a:spLocks noGrp="1"/>
          </p:cNvSpPr>
          <p:nvPr>
            <p:ph type="body" sz="quarter" idx="40" hasCustomPrompt="1"/>
          </p:nvPr>
        </p:nvSpPr>
        <p:spPr>
          <a:xfrm>
            <a:off x="6055915" y="4919408"/>
            <a:ext cx="3076667" cy="372258"/>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43" name="Text Placeholder 21"/>
          <p:cNvSpPr>
            <a:spLocks noGrp="1"/>
          </p:cNvSpPr>
          <p:nvPr>
            <p:ph type="body" sz="quarter" idx="41" hasCustomPrompt="1"/>
          </p:nvPr>
        </p:nvSpPr>
        <p:spPr>
          <a:xfrm>
            <a:off x="6055913" y="5296217"/>
            <a:ext cx="3076668" cy="994235"/>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44" name="Text Placeholder 21"/>
          <p:cNvSpPr>
            <a:spLocks noGrp="1"/>
          </p:cNvSpPr>
          <p:nvPr>
            <p:ph type="body" sz="quarter" idx="42" hasCustomPrompt="1"/>
          </p:nvPr>
        </p:nvSpPr>
        <p:spPr>
          <a:xfrm>
            <a:off x="9136063" y="4569091"/>
            <a:ext cx="3055936" cy="343003"/>
          </a:xfrm>
        </p:spPr>
        <p:txBody>
          <a:bodyPr>
            <a:norm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45" name="Text Placeholder 21"/>
          <p:cNvSpPr>
            <a:spLocks noGrp="1"/>
          </p:cNvSpPr>
          <p:nvPr>
            <p:ph type="body" sz="quarter" idx="43" hasCustomPrompt="1"/>
          </p:nvPr>
        </p:nvSpPr>
        <p:spPr>
          <a:xfrm>
            <a:off x="9136064" y="4919408"/>
            <a:ext cx="3055937" cy="372258"/>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46" name="Text Placeholder 21"/>
          <p:cNvSpPr>
            <a:spLocks noGrp="1"/>
          </p:cNvSpPr>
          <p:nvPr>
            <p:ph type="body" sz="quarter" idx="44" hasCustomPrompt="1"/>
          </p:nvPr>
        </p:nvSpPr>
        <p:spPr>
          <a:xfrm>
            <a:off x="9136064" y="5298980"/>
            <a:ext cx="3055937" cy="986923"/>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21" name="TextBox 20"/>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a:t>
            </a:r>
            <a:r>
              <a:rPr lang="en-US" sz="1800" baseline="0">
                <a:solidFill>
                  <a:srgbClr val="2699BB"/>
                </a:solidFill>
                <a:latin typeface="Century Gothic" panose="020B0502020202020204" pitchFamily="34" charset="0"/>
              </a:rPr>
              <a: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22" name="Title 1"/>
          <p:cNvSpPr>
            <a:spLocks noGrp="1"/>
          </p:cNvSpPr>
          <p:nvPr>
            <p:ph type="title" hasCustomPrompt="1"/>
          </p:nvPr>
        </p:nvSpPr>
        <p:spPr>
          <a:xfrm>
            <a:off x="-1" y="658850"/>
            <a:ext cx="12182247" cy="497153"/>
          </a:xfrm>
        </p:spPr>
        <p:txBody>
          <a:bodyPr anchor="t">
            <a:normAutofit/>
          </a:bodyPr>
          <a:lstStyle>
            <a:lvl1pPr algn="ctr">
              <a:defRPr sz="2700"/>
            </a:lvl1pPr>
          </a:lstStyle>
          <a:p>
            <a:pPr lvl="0"/>
            <a:r>
              <a:rPr lang="en-US"/>
              <a:t>Team Slide 2</a:t>
            </a:r>
          </a:p>
        </p:txBody>
      </p:sp>
    </p:spTree>
    <p:extLst>
      <p:ext uri="{BB962C8B-B14F-4D97-AF65-F5344CB8AC3E}">
        <p14:creationId xmlns:p14="http://schemas.microsoft.com/office/powerpoint/2010/main" val="41721414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partment of Health">
    <p:spTree>
      <p:nvGrpSpPr>
        <p:cNvPr id="1" name=""/>
        <p:cNvGrpSpPr/>
        <p:nvPr/>
      </p:nvGrpSpPr>
      <p:grpSpPr>
        <a:xfrm>
          <a:off x="0" y="0"/>
          <a:ext cx="0" cy="0"/>
          <a:chOff x="0" y="0"/>
          <a:chExt cx="0" cy="0"/>
        </a:xfrm>
      </p:grpSpPr>
      <p:cxnSp>
        <p:nvCxnSpPr>
          <p:cNvPr id="11" name="Straight Connector 10"/>
          <p:cNvCxnSpPr/>
          <p:nvPr/>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grpSp>
        <p:nvGrpSpPr>
          <p:cNvPr id="4" name="Group 3"/>
          <p:cNvGrpSpPr/>
          <p:nvPr userDrawn="1"/>
        </p:nvGrpSpPr>
        <p:grpSpPr>
          <a:xfrm>
            <a:off x="-9235" y="4507928"/>
            <a:ext cx="12201236" cy="2161877"/>
            <a:chOff x="-9235" y="4393628"/>
            <a:chExt cx="12201236" cy="2161877"/>
          </a:xfrm>
        </p:grpSpPr>
        <p:sp>
          <p:nvSpPr>
            <p:cNvPr id="50" name="TextBox 49"/>
            <p:cNvSpPr txBox="1"/>
            <p:nvPr userDrawn="1"/>
          </p:nvSpPr>
          <p:spPr>
            <a:xfrm>
              <a:off x="-9235" y="4393628"/>
              <a:ext cx="3066237" cy="2034403"/>
            </a:xfrm>
            <a:prstGeom prst="rect">
              <a:avLst/>
            </a:prstGeom>
            <a:noFill/>
            <a:ln>
              <a:noFill/>
            </a:ln>
          </p:spPr>
          <p:txBody>
            <a:bodyPr wrap="square" rtlCol="0">
              <a:spAutoFit/>
            </a:bodyPr>
            <a:lstStyle/>
            <a:p>
              <a:pPr marL="173038" lvl="0" indent="0" algn="ctr" defTabSz="914400" rtl="0" eaLnBrk="1" latinLnBrk="0" hangingPunct="1">
                <a:lnSpc>
                  <a:spcPct val="90000"/>
                </a:lnSpc>
                <a:spcBef>
                  <a:spcPts val="1000"/>
                </a:spcBef>
                <a:buClr>
                  <a:srgbClr val="57B6AF"/>
                </a:buClr>
                <a:buFont typeface="Arial" panose="020B0604020202020204" pitchFamily="34" charset="0"/>
                <a:buNone/>
              </a:pPr>
              <a:r>
                <a:rPr lang="en-US" sz="1800" b="1" kern="1200">
                  <a:solidFill>
                    <a:schemeClr val="tx1"/>
                  </a:solidFill>
                  <a:latin typeface="+mn-lt"/>
                  <a:ea typeface="+mn-ea"/>
                  <a:cs typeface="+mn-cs"/>
                </a:rPr>
                <a:t>Disease Control</a:t>
              </a:r>
            </a:p>
            <a:p>
              <a:pPr marL="173038" lvl="0" indent="0" algn="ctr" defTabSz="914400" rtl="0" eaLnBrk="1" latinLnBrk="0" hangingPunct="1">
                <a:lnSpc>
                  <a:spcPct val="90000"/>
                </a:lnSpc>
                <a:spcBef>
                  <a:spcPts val="0"/>
                </a:spcBef>
                <a:buClr>
                  <a:srgbClr val="57B6AF"/>
                </a:buClr>
                <a:buFont typeface="Arial" panose="020B0604020202020204" pitchFamily="34" charset="0"/>
                <a:buNone/>
              </a:pPr>
              <a:r>
                <a:rPr lang="en-US" sz="1800" b="1" kern="1200">
                  <a:solidFill>
                    <a:schemeClr val="tx1"/>
                  </a:solidFill>
                  <a:latin typeface="+mn-lt"/>
                  <a:ea typeface="+mn-ea"/>
                  <a:cs typeface="+mn-cs"/>
                </a:rPr>
                <a:t>&amp; Health Statistics</a:t>
              </a:r>
            </a:p>
            <a:p>
              <a:pPr marL="0" lvl="0" indent="0" algn="ctr" defTabSz="914400" rtl="0" eaLnBrk="1" latinLnBrk="0" hangingPunct="1">
                <a:lnSpc>
                  <a:spcPct val="90000"/>
                </a:lnSpc>
                <a:spcBef>
                  <a:spcPts val="600"/>
                </a:spcBef>
                <a:buClr>
                  <a:srgbClr val="57B6AF"/>
                </a:buClr>
                <a:buFont typeface="Arial" panose="020B0604020202020204" pitchFamily="34" charset="0"/>
                <a:buNone/>
              </a:pPr>
              <a:r>
                <a:rPr lang="en-US" sz="1800" b="0" i="1" kern="1200">
                  <a:solidFill>
                    <a:srgbClr val="2699BB"/>
                  </a:solidFill>
                  <a:latin typeface="+mn-lt"/>
                  <a:ea typeface="+mn-ea"/>
                  <a:cs typeface="+mn-cs"/>
                </a:rPr>
                <a:t>Initiatives</a:t>
              </a:r>
            </a:p>
            <a:p>
              <a:pPr marL="0" marR="0" lvl="0" indent="0" algn="ctr" defTabSz="914400" rtl="0" eaLnBrk="1" fontAlgn="auto" latinLnBrk="0" hangingPunct="1">
                <a:lnSpc>
                  <a:spcPct val="90000"/>
                </a:lnSpc>
                <a:spcBef>
                  <a:spcPts val="600"/>
                </a:spcBef>
                <a:spcAft>
                  <a:spcPts val="0"/>
                </a:spcAft>
                <a:buClr>
                  <a:srgbClr val="57B6AF"/>
                </a:buClr>
                <a:buSzTx/>
                <a:buFont typeface="Arial" panose="020B0604020202020204" pitchFamily="34" charset="0"/>
                <a:buNone/>
                <a:tabLst/>
                <a:defRPr/>
              </a:pPr>
              <a:r>
                <a:rPr lang="en-US" sz="1600" b="0" i="0" kern="1200">
                  <a:solidFill>
                    <a:schemeClr val="tx1"/>
                  </a:solidFill>
                  <a:latin typeface="+mn-lt"/>
                  <a:ea typeface="+mn-ea"/>
                  <a:cs typeface="+mn-cs"/>
                </a:rPr>
                <a:t>Measles</a:t>
              </a:r>
              <a:r>
                <a:rPr lang="en-US" sz="1600" b="0" i="0" kern="1200" baseline="0">
                  <a:solidFill>
                    <a:schemeClr val="tx1"/>
                  </a:solidFill>
                  <a:latin typeface="+mn-lt"/>
                  <a:ea typeface="+mn-ea"/>
                  <a:cs typeface="+mn-cs"/>
                </a:rPr>
                <a:t> </a:t>
              </a:r>
              <a:r>
                <a:rPr lang="en-US" sz="1600" b="0" i="0" kern="1200">
                  <a:solidFill>
                    <a:schemeClr val="tx1"/>
                  </a:solidFill>
                  <a:latin typeface="+mn-lt"/>
                  <a:ea typeface="+mn-ea"/>
                  <a:cs typeface="+mn-cs"/>
                </a:rPr>
                <a:t>Control</a:t>
              </a:r>
            </a:p>
            <a:p>
              <a:pPr marL="0" lvl="0" indent="0" algn="ctr" defTabSz="914400" rtl="0" eaLnBrk="1" latinLnBrk="0" hangingPunct="1">
                <a:lnSpc>
                  <a:spcPct val="90000"/>
                </a:lnSpc>
                <a:spcBef>
                  <a:spcPts val="300"/>
                </a:spcBef>
                <a:buClr>
                  <a:srgbClr val="57B6AF"/>
                </a:buClr>
                <a:buFont typeface="Arial" panose="020B0604020202020204" pitchFamily="34" charset="0"/>
                <a:buNone/>
              </a:pPr>
              <a:r>
                <a:rPr lang="en-US" sz="1600" b="0" i="0" kern="1200" err="1">
                  <a:solidFill>
                    <a:schemeClr val="tx1"/>
                  </a:solidFill>
                  <a:latin typeface="+mn-lt"/>
                  <a:ea typeface="+mn-ea"/>
                  <a:cs typeface="+mn-cs"/>
                </a:rPr>
                <a:t>EndAIDS</a:t>
              </a:r>
              <a:endParaRPr lang="en-US" sz="1600" b="0" i="0" kern="1200">
                <a:solidFill>
                  <a:schemeClr val="tx1"/>
                </a:solidFill>
                <a:latin typeface="+mn-lt"/>
                <a:ea typeface="+mn-ea"/>
                <a:cs typeface="+mn-cs"/>
              </a:endParaRPr>
            </a:p>
            <a:p>
              <a:pPr marL="0" lvl="0" indent="0" algn="ctr" defTabSz="914400" rtl="0" eaLnBrk="1" latinLnBrk="0" hangingPunct="1">
                <a:lnSpc>
                  <a:spcPct val="90000"/>
                </a:lnSpc>
                <a:spcBef>
                  <a:spcPts val="300"/>
                </a:spcBef>
                <a:buClr>
                  <a:srgbClr val="57B6AF"/>
                </a:buClr>
                <a:buFont typeface="Arial" panose="020B0604020202020204" pitchFamily="34" charset="0"/>
                <a:buNone/>
              </a:pPr>
              <a:r>
                <a:rPr lang="en-US" sz="1600" b="0" i="0" kern="1200">
                  <a:solidFill>
                    <a:schemeClr val="tx1"/>
                  </a:solidFill>
                  <a:latin typeface="+mn-lt"/>
                  <a:ea typeface="+mn-ea"/>
                  <a:cs typeface="+mn-cs"/>
                </a:rPr>
                <a:t>Vital Statistics</a:t>
              </a:r>
            </a:p>
            <a:p>
              <a:pPr marL="0" lvl="0" indent="0" algn="ctr" defTabSz="914400" rtl="0" eaLnBrk="1" latinLnBrk="0" hangingPunct="1">
                <a:lnSpc>
                  <a:spcPct val="90000"/>
                </a:lnSpc>
                <a:spcBef>
                  <a:spcPts val="300"/>
                </a:spcBef>
                <a:buClr>
                  <a:srgbClr val="57B6AF"/>
                </a:buClr>
                <a:buFont typeface="Arial" panose="020B0604020202020204" pitchFamily="34" charset="0"/>
                <a:buNone/>
              </a:pPr>
              <a:r>
                <a:rPr lang="en-US" sz="1600" b="0" i="0" kern="1200">
                  <a:solidFill>
                    <a:schemeClr val="tx1"/>
                  </a:solidFill>
                  <a:latin typeface="+mn-lt"/>
                  <a:ea typeface="+mn-ea"/>
                  <a:cs typeface="+mn-cs"/>
                </a:rPr>
                <a:t>(E. coli, mumps, etc.)</a:t>
              </a:r>
            </a:p>
          </p:txBody>
        </p:sp>
        <p:sp>
          <p:nvSpPr>
            <p:cNvPr id="51" name="TextBox 50"/>
            <p:cNvSpPr txBox="1"/>
            <p:nvPr userDrawn="1"/>
          </p:nvSpPr>
          <p:spPr>
            <a:xfrm>
              <a:off x="6055110" y="4393629"/>
              <a:ext cx="3070684" cy="2160591"/>
            </a:xfrm>
            <a:prstGeom prst="rect">
              <a:avLst/>
            </a:prstGeom>
            <a:noFill/>
            <a:ln>
              <a:noFill/>
            </a:ln>
          </p:spPr>
          <p:txBody>
            <a:bodyPr wrap="square" rtlCol="0">
              <a:spAutoFit/>
            </a:bodyPr>
            <a:lstStyle/>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Prevention and</a:t>
              </a:r>
            </a:p>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Community Health</a:t>
              </a:r>
            </a:p>
            <a:p>
              <a:pPr algn="ctr">
                <a:spcBef>
                  <a:spcPts val="600"/>
                </a:spcBef>
              </a:pPr>
              <a:r>
                <a:rPr lang="en-US" sz="1800" b="0" i="1" kern="1200">
                  <a:solidFill>
                    <a:srgbClr val="2699BB"/>
                  </a:solidFill>
                  <a:latin typeface="+mn-lt"/>
                  <a:ea typeface="+mn-ea"/>
                  <a:cs typeface="+mn-cs"/>
                </a:rPr>
                <a:t>Initiatives</a:t>
              </a:r>
              <a:endParaRPr lang="en-US" sz="1800">
                <a:solidFill>
                  <a:srgbClr val="2699BB"/>
                </a:solidFill>
                <a:latin typeface="+mn-lt"/>
              </a:endParaRPr>
            </a:p>
            <a:p>
              <a:pPr marL="0" algn="ctr" defTabSz="914400" rtl="0" eaLnBrk="1" latinLnBrk="0" hangingPunct="1">
                <a:spcBef>
                  <a:spcPts val="600"/>
                </a:spcBef>
              </a:pPr>
              <a:r>
                <a:rPr lang="en-US" sz="1600" b="0" i="0" kern="1200">
                  <a:solidFill>
                    <a:schemeClr val="tx1"/>
                  </a:solidFill>
                  <a:latin typeface="+mn-lt"/>
                  <a:ea typeface="+mn-ea"/>
                  <a:cs typeface="+mn-cs"/>
                </a:rPr>
                <a:t>Tobacco 21</a:t>
              </a:r>
            </a:p>
            <a:p>
              <a:pPr marL="0" marR="0" lvl="0" indent="0" algn="ctr" defTabSz="914400" rtl="0" eaLnBrk="1" fontAlgn="auto" latinLnBrk="0" hangingPunct="1">
                <a:lnSpc>
                  <a:spcPct val="100000"/>
                </a:lnSpc>
                <a:spcBef>
                  <a:spcPts val="300"/>
                </a:spcBef>
                <a:spcAft>
                  <a:spcPts val="0"/>
                </a:spcAft>
                <a:buClrTx/>
                <a:buSzTx/>
                <a:buFontTx/>
                <a:buNone/>
                <a:tabLst/>
                <a:defRPr/>
              </a:pPr>
              <a:r>
                <a:rPr lang="en-US" sz="1600" b="0" i="0" kern="1200">
                  <a:solidFill>
                    <a:schemeClr val="tx1"/>
                  </a:solidFill>
                  <a:latin typeface="+mn-lt"/>
                  <a:ea typeface="+mn-ea"/>
                  <a:cs typeface="+mn-cs"/>
                </a:rPr>
                <a:t>Immunization Rates</a:t>
              </a:r>
            </a:p>
            <a:p>
              <a:pPr marL="0" algn="ctr" defTabSz="914400" rtl="0" eaLnBrk="1" latinLnBrk="0" hangingPunct="1">
                <a:spcBef>
                  <a:spcPts val="300"/>
                </a:spcBef>
              </a:pPr>
              <a:r>
                <a:rPr lang="en-US" sz="1600" b="0" i="0" kern="1200">
                  <a:solidFill>
                    <a:schemeClr val="tx1"/>
                  </a:solidFill>
                  <a:latin typeface="+mn-lt"/>
                  <a:ea typeface="+mn-ea"/>
                  <a:cs typeface="+mn-cs"/>
                </a:rPr>
                <a:t>Family Planning (Title X)</a:t>
              </a:r>
            </a:p>
            <a:p>
              <a:pPr marL="0" algn="ctr" defTabSz="914400" rtl="0" eaLnBrk="1" latinLnBrk="0" hangingPunct="1">
                <a:spcBef>
                  <a:spcPts val="300"/>
                </a:spcBef>
              </a:pPr>
              <a:r>
                <a:rPr lang="en-US" sz="1600" b="0" i="0" kern="1200">
                  <a:solidFill>
                    <a:schemeClr val="tx1"/>
                  </a:solidFill>
                  <a:latin typeface="+mn-lt"/>
                  <a:ea typeface="+mn-ea"/>
                  <a:cs typeface="+mn-cs"/>
                </a:rPr>
                <a:t>Marijuana Prevention</a:t>
              </a:r>
            </a:p>
          </p:txBody>
        </p:sp>
        <p:sp>
          <p:nvSpPr>
            <p:cNvPr id="52" name="TextBox 51"/>
            <p:cNvSpPr txBox="1"/>
            <p:nvPr userDrawn="1"/>
          </p:nvSpPr>
          <p:spPr>
            <a:xfrm>
              <a:off x="3057003" y="4393629"/>
              <a:ext cx="2998107" cy="1837426"/>
            </a:xfrm>
            <a:prstGeom prst="rect">
              <a:avLst/>
            </a:prstGeom>
            <a:noFill/>
            <a:ln>
              <a:noFill/>
            </a:ln>
          </p:spPr>
          <p:txBody>
            <a:bodyPr wrap="square" rtlCol="0">
              <a:spAutoFit/>
            </a:bodyPr>
            <a:lstStyle/>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Environmental</a:t>
              </a:r>
            </a:p>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Public Health</a:t>
              </a:r>
            </a:p>
            <a:p>
              <a:pPr algn="ctr">
                <a:spcBef>
                  <a:spcPts val="600"/>
                </a:spcBef>
              </a:pPr>
              <a:r>
                <a:rPr lang="en-US" sz="1800" b="0" i="1" kern="1200">
                  <a:solidFill>
                    <a:srgbClr val="2699BB"/>
                  </a:solidFill>
                  <a:latin typeface="+mn-lt"/>
                  <a:ea typeface="+mn-ea"/>
                  <a:cs typeface="+mn-cs"/>
                </a:rPr>
                <a:t>Initiatives</a:t>
              </a:r>
              <a:endParaRPr lang="en-US" sz="1800">
                <a:solidFill>
                  <a:srgbClr val="2699BB"/>
                </a:solidFill>
                <a:latin typeface="+mn-lt"/>
              </a:endParaRPr>
            </a:p>
            <a:p>
              <a:pPr algn="ctr">
                <a:spcBef>
                  <a:spcPts val="600"/>
                </a:spcBef>
              </a:pPr>
              <a:r>
                <a:rPr lang="en-US" sz="1600" b="0" i="0" kern="1200">
                  <a:solidFill>
                    <a:schemeClr val="tx1"/>
                  </a:solidFill>
                  <a:latin typeface="+mn-lt"/>
                  <a:ea typeface="+mn-ea"/>
                  <a:cs typeface="+mn-cs"/>
                </a:rPr>
                <a:t>Puget</a:t>
              </a:r>
              <a:r>
                <a:rPr lang="en-US" sz="1600" b="0" i="0" kern="1200" baseline="0">
                  <a:solidFill>
                    <a:schemeClr val="tx1"/>
                  </a:solidFill>
                  <a:latin typeface="+mn-lt"/>
                  <a:ea typeface="+mn-ea"/>
                  <a:cs typeface="+mn-cs"/>
                </a:rPr>
                <a:t> Sound Cleanup</a:t>
              </a:r>
              <a:endParaRPr lang="en-US" sz="1600" b="0" i="0" kern="1200">
                <a:solidFill>
                  <a:schemeClr val="tx1"/>
                </a:solidFill>
                <a:latin typeface="+mn-lt"/>
                <a:ea typeface="+mn-ea"/>
                <a:cs typeface="+mn-cs"/>
              </a:endParaRPr>
            </a:p>
            <a:p>
              <a:pPr algn="ctr">
                <a:spcBef>
                  <a:spcPts val="300"/>
                </a:spcBef>
              </a:pPr>
              <a:r>
                <a:rPr lang="en-US" sz="1600" b="0" i="0" kern="1200">
                  <a:solidFill>
                    <a:schemeClr val="tx1"/>
                  </a:solidFill>
                  <a:latin typeface="+mn-lt"/>
                  <a:ea typeface="+mn-ea"/>
                  <a:cs typeface="+mn-cs"/>
                </a:rPr>
                <a:t> PFAS</a:t>
              </a:r>
            </a:p>
            <a:p>
              <a:pPr algn="ctr">
                <a:spcBef>
                  <a:spcPts val="300"/>
                </a:spcBef>
              </a:pPr>
              <a:r>
                <a:rPr lang="en-US" sz="1600" b="0" i="0" kern="1200">
                  <a:solidFill>
                    <a:schemeClr val="tx1"/>
                  </a:solidFill>
                  <a:latin typeface="+mn-lt"/>
                  <a:ea typeface="+mn-ea"/>
                  <a:cs typeface="+mn-cs"/>
                </a:rPr>
                <a:t> Pesticide Exposures</a:t>
              </a:r>
            </a:p>
          </p:txBody>
        </p:sp>
        <p:sp>
          <p:nvSpPr>
            <p:cNvPr id="53" name="TextBox 52"/>
            <p:cNvSpPr txBox="1"/>
            <p:nvPr userDrawn="1"/>
          </p:nvSpPr>
          <p:spPr>
            <a:xfrm>
              <a:off x="9125794" y="4394914"/>
              <a:ext cx="3066207" cy="2160591"/>
            </a:xfrm>
            <a:prstGeom prst="rect">
              <a:avLst/>
            </a:prstGeom>
            <a:noFill/>
            <a:ln>
              <a:noFill/>
            </a:ln>
          </p:spPr>
          <p:txBody>
            <a:bodyPr wrap="square" rtlCol="0">
              <a:spAutoFit/>
            </a:bodyPr>
            <a:lstStyle/>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Health Systems</a:t>
              </a:r>
            </a:p>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Quality Assurance</a:t>
              </a:r>
            </a:p>
            <a:p>
              <a:pPr algn="ctr">
                <a:spcBef>
                  <a:spcPts val="600"/>
                </a:spcBef>
              </a:pPr>
              <a:r>
                <a:rPr lang="en-US" sz="1800" b="0" i="1" kern="1200">
                  <a:solidFill>
                    <a:srgbClr val="2699BB"/>
                  </a:solidFill>
                  <a:latin typeface="+mn-lt"/>
                  <a:ea typeface="+mn-ea"/>
                  <a:cs typeface="+mn-cs"/>
                </a:rPr>
                <a:t>Initiatives</a:t>
              </a:r>
              <a:endParaRPr lang="en-US" sz="1800">
                <a:solidFill>
                  <a:srgbClr val="2699BB"/>
                </a:solidFill>
                <a:latin typeface="+mn-lt"/>
              </a:endParaRPr>
            </a:p>
            <a:p>
              <a:pPr marL="0" algn="ctr" defTabSz="914400" rtl="0" eaLnBrk="1" latinLnBrk="0" hangingPunct="1">
                <a:spcBef>
                  <a:spcPts val="600"/>
                </a:spcBef>
              </a:pPr>
              <a:r>
                <a:rPr lang="en-US" sz="1600" b="0" i="0" kern="1200">
                  <a:solidFill>
                    <a:schemeClr val="tx1"/>
                  </a:solidFill>
                  <a:latin typeface="+mn-lt"/>
                  <a:ea typeface="+mn-ea"/>
                  <a:cs typeface="+mn-cs"/>
                </a:rPr>
                <a:t>Opioids</a:t>
              </a:r>
            </a:p>
            <a:p>
              <a:pPr marL="0" algn="ctr" defTabSz="914400" rtl="0" eaLnBrk="1" latinLnBrk="0" hangingPunct="1">
                <a:spcBef>
                  <a:spcPts val="300"/>
                </a:spcBef>
              </a:pPr>
              <a:r>
                <a:rPr lang="en-US" sz="1600" b="0" i="0" kern="1200">
                  <a:solidFill>
                    <a:schemeClr val="tx1"/>
                  </a:solidFill>
                  <a:latin typeface="+mn-lt"/>
                  <a:ea typeface="+mn-ea"/>
                  <a:cs typeface="+mn-cs"/>
                </a:rPr>
                <a:t>Behavioral Health Integration </a:t>
              </a:r>
            </a:p>
            <a:p>
              <a:pPr marL="0" algn="ctr" defTabSz="914400" rtl="0" eaLnBrk="1" latinLnBrk="0" hangingPunct="1">
                <a:spcBef>
                  <a:spcPts val="300"/>
                </a:spcBef>
              </a:pPr>
              <a:r>
                <a:rPr lang="en-US" sz="1600" b="0" i="0" kern="1200">
                  <a:solidFill>
                    <a:schemeClr val="tx1"/>
                  </a:solidFill>
                  <a:latin typeface="+mn-lt"/>
                  <a:ea typeface="+mn-ea"/>
                  <a:cs typeface="+mn-cs"/>
                </a:rPr>
                <a:t>Certificate of Need</a:t>
              </a:r>
            </a:p>
            <a:p>
              <a:pPr marL="0" algn="ctr" defTabSz="914400" rtl="0" eaLnBrk="1" latinLnBrk="0" hangingPunct="1">
                <a:spcBef>
                  <a:spcPts val="300"/>
                </a:spcBef>
              </a:pPr>
              <a:r>
                <a:rPr lang="en-US" sz="1600" b="0" i="0" kern="1200">
                  <a:solidFill>
                    <a:schemeClr val="tx1"/>
                  </a:solidFill>
                  <a:latin typeface="+mn-lt"/>
                  <a:ea typeface="+mn-ea"/>
                  <a:cs typeface="+mn-cs"/>
                </a:rPr>
                <a:t> Health Professions</a:t>
              </a:r>
            </a:p>
          </p:txBody>
        </p:sp>
      </p:grpSp>
      <p:grpSp>
        <p:nvGrpSpPr>
          <p:cNvPr id="3" name="Group 2"/>
          <p:cNvGrpSpPr/>
          <p:nvPr userDrawn="1"/>
        </p:nvGrpSpPr>
        <p:grpSpPr>
          <a:xfrm>
            <a:off x="0" y="1559462"/>
            <a:ext cx="12192001" cy="2805561"/>
            <a:chOff x="0" y="1388012"/>
            <a:chExt cx="12192001" cy="2805561"/>
          </a:xfrm>
        </p:grpSpPr>
        <p:pic>
          <p:nvPicPr>
            <p:cNvPr id="2" name="Picture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35431"/>
            <a:stretch/>
          </p:blipFill>
          <p:spPr>
            <a:xfrm>
              <a:off x="3057003" y="1388012"/>
              <a:ext cx="2998107" cy="2805561"/>
            </a:xfrm>
            <a:prstGeom prst="rect">
              <a:avLst/>
            </a:prstGeom>
          </p:spPr>
        </p:pic>
        <p:pic>
          <p:nvPicPr>
            <p:cNvPr id="30"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55110" y="1388012"/>
              <a:ext cx="3070684" cy="2783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0" y="1388015"/>
              <a:ext cx="3057003" cy="2783658"/>
            </a:xfrm>
            <a:prstGeom prst="rect">
              <a:avLst/>
            </a:prstGeom>
            <a:effectLst/>
          </p:spPr>
        </p:pic>
        <p:pic>
          <p:nvPicPr>
            <p:cNvPr id="12" name="Picture 11"/>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9125794" y="1388012"/>
              <a:ext cx="3066207" cy="2783659"/>
            </a:xfrm>
            <a:prstGeom prst="rect">
              <a:avLst/>
            </a:prstGeom>
            <a:effectLst/>
          </p:spPr>
        </p:pic>
      </p:grpSp>
      <p:sp>
        <p:nvSpPr>
          <p:cNvPr id="13" name="Title 1"/>
          <p:cNvSpPr>
            <a:spLocks noGrp="1"/>
          </p:cNvSpPr>
          <p:nvPr>
            <p:ph type="title" hasCustomPrompt="1"/>
          </p:nvPr>
        </p:nvSpPr>
        <p:spPr>
          <a:xfrm>
            <a:off x="-9236" y="671965"/>
            <a:ext cx="12192000" cy="494092"/>
          </a:xfrm>
        </p:spPr>
        <p:txBody>
          <a:bodyPr anchor="t">
            <a:noAutofit/>
          </a:bodyPr>
          <a:lstStyle>
            <a:lvl1pPr>
              <a:defRPr lang="en-US" sz="2700" kern="1200" baseline="0" dirty="0">
                <a:solidFill>
                  <a:schemeClr val="tx1"/>
                </a:solidFill>
                <a:latin typeface="Century Gothic" panose="020B0502020202020204" pitchFamily="34" charset="0"/>
              </a:defRPr>
            </a:lvl1pPr>
          </a:lstStyle>
          <a:p>
            <a:pPr lvl="0" algn="ctr"/>
            <a:r>
              <a:rPr lang="en-US" sz="3000" kern="1200" baseline="0">
                <a:solidFill>
                  <a:schemeClr val="tx1"/>
                </a:solidFill>
                <a:latin typeface="Century Gothic" panose="020B0502020202020204" pitchFamily="34" charset="0"/>
                <a:ea typeface="+mn-ea"/>
                <a:cs typeface="+mn-cs"/>
              </a:rPr>
              <a:t>Department of Health</a:t>
            </a:r>
          </a:p>
        </p:txBody>
      </p:sp>
    </p:spTree>
    <p:extLst>
      <p:ext uri="{BB962C8B-B14F-4D97-AF65-F5344CB8AC3E}">
        <p14:creationId xmlns:p14="http://schemas.microsoft.com/office/powerpoint/2010/main" val="1692419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26" Type="http://schemas.openxmlformats.org/officeDocument/2006/relationships/slideLayout" Target="../slideLayouts/slideLayout283.xml"/><Relationship Id="rId39" Type="http://schemas.openxmlformats.org/officeDocument/2006/relationships/slideLayout" Target="../slideLayouts/slideLayout296.xml"/><Relationship Id="rId21" Type="http://schemas.openxmlformats.org/officeDocument/2006/relationships/slideLayout" Target="../slideLayouts/slideLayout278.xml"/><Relationship Id="rId34" Type="http://schemas.openxmlformats.org/officeDocument/2006/relationships/slideLayout" Target="../slideLayouts/slideLayout291.xml"/><Relationship Id="rId42" Type="http://schemas.openxmlformats.org/officeDocument/2006/relationships/slideLayout" Target="../slideLayouts/slideLayout299.xml"/><Relationship Id="rId7" Type="http://schemas.openxmlformats.org/officeDocument/2006/relationships/slideLayout" Target="../slideLayouts/slideLayout26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9" Type="http://schemas.openxmlformats.org/officeDocument/2006/relationships/slideLayout" Target="../slideLayouts/slideLayout286.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24" Type="http://schemas.openxmlformats.org/officeDocument/2006/relationships/slideLayout" Target="../slideLayouts/slideLayout281.xml"/><Relationship Id="rId32" Type="http://schemas.openxmlformats.org/officeDocument/2006/relationships/slideLayout" Target="../slideLayouts/slideLayout289.xml"/><Relationship Id="rId37" Type="http://schemas.openxmlformats.org/officeDocument/2006/relationships/slideLayout" Target="../slideLayouts/slideLayout294.xml"/><Relationship Id="rId40" Type="http://schemas.openxmlformats.org/officeDocument/2006/relationships/slideLayout" Target="../slideLayouts/slideLayout297.xml"/><Relationship Id="rId45" Type="http://schemas.openxmlformats.org/officeDocument/2006/relationships/image" Target="../media/image74.svg"/><Relationship Id="rId5" Type="http://schemas.openxmlformats.org/officeDocument/2006/relationships/slideLayout" Target="../slideLayouts/slideLayout262.xml"/><Relationship Id="rId15" Type="http://schemas.openxmlformats.org/officeDocument/2006/relationships/slideLayout" Target="../slideLayouts/slideLayout272.xml"/><Relationship Id="rId23" Type="http://schemas.openxmlformats.org/officeDocument/2006/relationships/slideLayout" Target="../slideLayouts/slideLayout280.xml"/><Relationship Id="rId28" Type="http://schemas.openxmlformats.org/officeDocument/2006/relationships/slideLayout" Target="../slideLayouts/slideLayout285.xml"/><Relationship Id="rId36" Type="http://schemas.openxmlformats.org/officeDocument/2006/relationships/slideLayout" Target="../slideLayouts/slideLayout293.xml"/><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31" Type="http://schemas.openxmlformats.org/officeDocument/2006/relationships/slideLayout" Target="../slideLayouts/slideLayout288.xml"/><Relationship Id="rId44" Type="http://schemas.openxmlformats.org/officeDocument/2006/relationships/image" Target="../media/image10.png"/><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slideLayout" Target="../slideLayouts/slideLayout279.xml"/><Relationship Id="rId27" Type="http://schemas.openxmlformats.org/officeDocument/2006/relationships/slideLayout" Target="../slideLayouts/slideLayout284.xml"/><Relationship Id="rId30" Type="http://schemas.openxmlformats.org/officeDocument/2006/relationships/slideLayout" Target="../slideLayouts/slideLayout287.xml"/><Relationship Id="rId35" Type="http://schemas.openxmlformats.org/officeDocument/2006/relationships/slideLayout" Target="../slideLayouts/slideLayout292.xml"/><Relationship Id="rId43" Type="http://schemas.openxmlformats.org/officeDocument/2006/relationships/theme" Target="../theme/theme10.xml"/><Relationship Id="rId8" Type="http://schemas.openxmlformats.org/officeDocument/2006/relationships/slideLayout" Target="../slideLayouts/slideLayout265.xml"/><Relationship Id="rId3" Type="http://schemas.openxmlformats.org/officeDocument/2006/relationships/slideLayout" Target="../slideLayouts/slideLayout260.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slideLayout" Target="../slideLayouts/slideLayout282.xml"/><Relationship Id="rId33" Type="http://schemas.openxmlformats.org/officeDocument/2006/relationships/slideLayout" Target="../slideLayouts/slideLayout290.xml"/><Relationship Id="rId38" Type="http://schemas.openxmlformats.org/officeDocument/2006/relationships/slideLayout" Target="../slideLayouts/slideLayout295.xml"/><Relationship Id="rId20" Type="http://schemas.openxmlformats.org/officeDocument/2006/relationships/slideLayout" Target="../slideLayouts/slideLayout277.xml"/><Relationship Id="rId41" Type="http://schemas.openxmlformats.org/officeDocument/2006/relationships/slideLayout" Target="../slideLayouts/slideLayout29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12.xml"/><Relationship Id="rId18" Type="http://schemas.openxmlformats.org/officeDocument/2006/relationships/slideLayout" Target="../slideLayouts/slideLayout317.xml"/><Relationship Id="rId26" Type="http://schemas.openxmlformats.org/officeDocument/2006/relationships/slideLayout" Target="../slideLayouts/slideLayout325.xml"/><Relationship Id="rId39" Type="http://schemas.openxmlformats.org/officeDocument/2006/relationships/slideLayout" Target="../slideLayouts/slideLayout338.xml"/><Relationship Id="rId21" Type="http://schemas.openxmlformats.org/officeDocument/2006/relationships/slideLayout" Target="../slideLayouts/slideLayout320.xml"/><Relationship Id="rId34" Type="http://schemas.openxmlformats.org/officeDocument/2006/relationships/slideLayout" Target="../slideLayouts/slideLayout333.xml"/><Relationship Id="rId42" Type="http://schemas.openxmlformats.org/officeDocument/2006/relationships/slideLayout" Target="../slideLayouts/slideLayout341.xml"/><Relationship Id="rId7" Type="http://schemas.openxmlformats.org/officeDocument/2006/relationships/slideLayout" Target="../slideLayouts/slideLayout306.xml"/><Relationship Id="rId2" Type="http://schemas.openxmlformats.org/officeDocument/2006/relationships/slideLayout" Target="../slideLayouts/slideLayout301.xml"/><Relationship Id="rId16" Type="http://schemas.openxmlformats.org/officeDocument/2006/relationships/slideLayout" Target="../slideLayouts/slideLayout315.xml"/><Relationship Id="rId29" Type="http://schemas.openxmlformats.org/officeDocument/2006/relationships/slideLayout" Target="../slideLayouts/slideLayout328.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24" Type="http://schemas.openxmlformats.org/officeDocument/2006/relationships/slideLayout" Target="../slideLayouts/slideLayout323.xml"/><Relationship Id="rId32" Type="http://schemas.openxmlformats.org/officeDocument/2006/relationships/slideLayout" Target="../slideLayouts/slideLayout331.xml"/><Relationship Id="rId37" Type="http://schemas.openxmlformats.org/officeDocument/2006/relationships/slideLayout" Target="../slideLayouts/slideLayout336.xml"/><Relationship Id="rId40" Type="http://schemas.openxmlformats.org/officeDocument/2006/relationships/slideLayout" Target="../slideLayouts/slideLayout339.xml"/><Relationship Id="rId45" Type="http://schemas.openxmlformats.org/officeDocument/2006/relationships/image" Target="../media/image74.svg"/><Relationship Id="rId5" Type="http://schemas.openxmlformats.org/officeDocument/2006/relationships/slideLayout" Target="../slideLayouts/slideLayout304.xml"/><Relationship Id="rId15" Type="http://schemas.openxmlformats.org/officeDocument/2006/relationships/slideLayout" Target="../slideLayouts/slideLayout314.xml"/><Relationship Id="rId23" Type="http://schemas.openxmlformats.org/officeDocument/2006/relationships/slideLayout" Target="../slideLayouts/slideLayout322.xml"/><Relationship Id="rId28" Type="http://schemas.openxmlformats.org/officeDocument/2006/relationships/slideLayout" Target="../slideLayouts/slideLayout327.xml"/><Relationship Id="rId36" Type="http://schemas.openxmlformats.org/officeDocument/2006/relationships/slideLayout" Target="../slideLayouts/slideLayout335.xml"/><Relationship Id="rId10" Type="http://schemas.openxmlformats.org/officeDocument/2006/relationships/slideLayout" Target="../slideLayouts/slideLayout309.xml"/><Relationship Id="rId19" Type="http://schemas.openxmlformats.org/officeDocument/2006/relationships/slideLayout" Target="../slideLayouts/slideLayout318.xml"/><Relationship Id="rId31" Type="http://schemas.openxmlformats.org/officeDocument/2006/relationships/slideLayout" Target="../slideLayouts/slideLayout330.xml"/><Relationship Id="rId44" Type="http://schemas.openxmlformats.org/officeDocument/2006/relationships/image" Target="../media/image10.png"/><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slideLayout" Target="../slideLayouts/slideLayout313.xml"/><Relationship Id="rId22" Type="http://schemas.openxmlformats.org/officeDocument/2006/relationships/slideLayout" Target="../slideLayouts/slideLayout321.xml"/><Relationship Id="rId27" Type="http://schemas.openxmlformats.org/officeDocument/2006/relationships/slideLayout" Target="../slideLayouts/slideLayout326.xml"/><Relationship Id="rId30" Type="http://schemas.openxmlformats.org/officeDocument/2006/relationships/slideLayout" Target="../slideLayouts/slideLayout329.xml"/><Relationship Id="rId35" Type="http://schemas.openxmlformats.org/officeDocument/2006/relationships/slideLayout" Target="../slideLayouts/slideLayout334.xml"/><Relationship Id="rId43" Type="http://schemas.openxmlformats.org/officeDocument/2006/relationships/theme" Target="../theme/theme11.xml"/><Relationship Id="rId8" Type="http://schemas.openxmlformats.org/officeDocument/2006/relationships/slideLayout" Target="../slideLayouts/slideLayout307.xml"/><Relationship Id="rId3" Type="http://schemas.openxmlformats.org/officeDocument/2006/relationships/slideLayout" Target="../slideLayouts/slideLayout302.xml"/><Relationship Id="rId12" Type="http://schemas.openxmlformats.org/officeDocument/2006/relationships/slideLayout" Target="../slideLayouts/slideLayout311.xml"/><Relationship Id="rId17" Type="http://schemas.openxmlformats.org/officeDocument/2006/relationships/slideLayout" Target="../slideLayouts/slideLayout316.xml"/><Relationship Id="rId25" Type="http://schemas.openxmlformats.org/officeDocument/2006/relationships/slideLayout" Target="../slideLayouts/slideLayout324.xml"/><Relationship Id="rId33" Type="http://schemas.openxmlformats.org/officeDocument/2006/relationships/slideLayout" Target="../slideLayouts/slideLayout332.xml"/><Relationship Id="rId38" Type="http://schemas.openxmlformats.org/officeDocument/2006/relationships/slideLayout" Target="../slideLayouts/slideLayout337.xml"/><Relationship Id="rId20" Type="http://schemas.openxmlformats.org/officeDocument/2006/relationships/slideLayout" Target="../slideLayouts/slideLayout319.xml"/><Relationship Id="rId41" Type="http://schemas.openxmlformats.org/officeDocument/2006/relationships/slideLayout" Target="../slideLayouts/slideLayout34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image" Target="../media/image11.svg"/><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image" Target="../media/image10.png"/><Relationship Id="rId20" Type="http://schemas.openxmlformats.org/officeDocument/2006/relationships/slideLayout" Target="../slideLayouts/slideLayout33.xml"/><Relationship Id="rId41"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8" Type="http://schemas.openxmlformats.org/officeDocument/2006/relationships/slideLayout" Target="../slideLayouts/slideLayout115.xml"/><Relationship Id="rId5" Type="http://schemas.openxmlformats.org/officeDocument/2006/relationships/slideLayout" Target="../slideLayouts/slideLayout62.xml"/><Relationship Id="rId61" Type="http://schemas.openxmlformats.org/officeDocument/2006/relationships/slideLayout" Target="../slideLayouts/slideLayout118.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59" Type="http://schemas.openxmlformats.org/officeDocument/2006/relationships/slideLayout" Target="../slideLayouts/slideLayout116.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62"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slideLayout" Target="../slideLayouts/slideLayout11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60" Type="http://schemas.openxmlformats.org/officeDocument/2006/relationships/slideLayout" Target="../slideLayouts/slideLayout11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4.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theme" Target="../theme/theme5.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theme" Target="../theme/theme6.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7.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9" Type="http://schemas.openxmlformats.org/officeDocument/2006/relationships/slideLayout" Target="../slideLayouts/slideLayout214.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42" Type="http://schemas.openxmlformats.org/officeDocument/2006/relationships/theme" Target="../theme/theme8.xml"/><Relationship Id="rId7" Type="http://schemas.openxmlformats.org/officeDocument/2006/relationships/slideLayout" Target="../slideLayouts/slideLayout18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41" Type="http://schemas.openxmlformats.org/officeDocument/2006/relationships/slideLayout" Target="../slideLayouts/slideLayout216.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40" Type="http://schemas.openxmlformats.org/officeDocument/2006/relationships/slideLayout" Target="../slideLayouts/slideLayout215.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4" Type="http://schemas.openxmlformats.org/officeDocument/2006/relationships/image" Target="../media/image74.svg"/><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43" Type="http://schemas.openxmlformats.org/officeDocument/2006/relationships/image" Target="../media/image10.png"/><Relationship Id="rId8" Type="http://schemas.openxmlformats.org/officeDocument/2006/relationships/slideLayout" Target="../slideLayouts/slideLayout183.xml"/><Relationship Id="rId3" Type="http://schemas.openxmlformats.org/officeDocument/2006/relationships/slideLayout" Target="../slideLayouts/slideLayout178.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slideLayout" Target="../slideLayouts/slideLayout21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9" Type="http://schemas.openxmlformats.org/officeDocument/2006/relationships/slideLayout" Target="../slideLayouts/slideLayout255.xml"/><Relationship Id="rId21" Type="http://schemas.openxmlformats.org/officeDocument/2006/relationships/slideLayout" Target="../slideLayouts/slideLayout237.xml"/><Relationship Id="rId34" Type="http://schemas.openxmlformats.org/officeDocument/2006/relationships/slideLayout" Target="../slideLayouts/slideLayout250.xml"/><Relationship Id="rId42" Type="http://schemas.openxmlformats.org/officeDocument/2006/relationships/theme" Target="../theme/theme9.xml"/><Relationship Id="rId7" Type="http://schemas.openxmlformats.org/officeDocument/2006/relationships/slideLayout" Target="../slideLayouts/slideLayout22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slideLayout" Target="../slideLayouts/slideLayout245.xml"/><Relationship Id="rId41" Type="http://schemas.openxmlformats.org/officeDocument/2006/relationships/slideLayout" Target="../slideLayouts/slideLayout257.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32" Type="http://schemas.openxmlformats.org/officeDocument/2006/relationships/slideLayout" Target="../slideLayouts/slideLayout248.xml"/><Relationship Id="rId37" Type="http://schemas.openxmlformats.org/officeDocument/2006/relationships/slideLayout" Target="../slideLayouts/slideLayout253.xml"/><Relationship Id="rId40" Type="http://schemas.openxmlformats.org/officeDocument/2006/relationships/slideLayout" Target="../slideLayouts/slideLayout256.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36" Type="http://schemas.openxmlformats.org/officeDocument/2006/relationships/slideLayout" Target="../slideLayouts/slideLayout252.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31" Type="http://schemas.openxmlformats.org/officeDocument/2006/relationships/slideLayout" Target="../slideLayouts/slideLayout247.xml"/><Relationship Id="rId44" Type="http://schemas.openxmlformats.org/officeDocument/2006/relationships/image" Target="../media/image11.svg"/><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slideLayout" Target="../slideLayouts/slideLayout246.xml"/><Relationship Id="rId35" Type="http://schemas.openxmlformats.org/officeDocument/2006/relationships/slideLayout" Target="../slideLayouts/slideLayout251.xml"/><Relationship Id="rId43" Type="http://schemas.openxmlformats.org/officeDocument/2006/relationships/image" Target="../media/image10.png"/><Relationship Id="rId8" Type="http://schemas.openxmlformats.org/officeDocument/2006/relationships/slideLayout" Target="../slideLayouts/slideLayout224.xml"/><Relationship Id="rId3" Type="http://schemas.openxmlformats.org/officeDocument/2006/relationships/slideLayout" Target="../slideLayouts/slideLayout219.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33" Type="http://schemas.openxmlformats.org/officeDocument/2006/relationships/slideLayout" Target="../slideLayouts/slideLayout249.xml"/><Relationship Id="rId38" Type="http://schemas.openxmlformats.org/officeDocument/2006/relationships/slideLayout" Target="../slideLayouts/slideLayout2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A30AFD-D720-53A8-22B3-0F2FCF7AD5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38F27E-57F5-51CD-8314-05CC60AFB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C7017-A570-01AD-0435-A45FCB2FCF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9A8FB38F-E244-A9AF-5513-FE9CEED1E4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54D5E8EB-F9FB-1BD3-9122-02948BD4EB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31B0A3-E55D-4E5F-A172-547A4441210A}" type="slidenum">
              <a:rPr lang="en-US" smtClean="0"/>
              <a:t>‹#›</a:t>
            </a:fld>
            <a:endParaRPr lang="en-US"/>
          </a:p>
        </p:txBody>
      </p:sp>
    </p:spTree>
    <p:extLst>
      <p:ext uri="{BB962C8B-B14F-4D97-AF65-F5344CB8AC3E}">
        <p14:creationId xmlns:p14="http://schemas.microsoft.com/office/powerpoint/2010/main" val="1774694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The Great State of Washington: The Story of FHIR Saga</a:t>
            </a:r>
          </a:p>
        </p:txBody>
      </p:sp>
    </p:spTree>
    <p:extLst>
      <p:ext uri="{BB962C8B-B14F-4D97-AF65-F5344CB8AC3E}">
        <p14:creationId xmlns:p14="http://schemas.microsoft.com/office/powerpoint/2010/main" val="686323465"/>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 id="2147483934" r:id="rId19"/>
    <p:sldLayoutId id="2147483935" r:id="rId20"/>
    <p:sldLayoutId id="2147483936" r:id="rId21"/>
    <p:sldLayoutId id="2147483937" r:id="rId22"/>
    <p:sldLayoutId id="2147483938" r:id="rId23"/>
    <p:sldLayoutId id="2147483939" r:id="rId24"/>
    <p:sldLayoutId id="2147483940" r:id="rId25"/>
    <p:sldLayoutId id="2147483941" r:id="rId26"/>
    <p:sldLayoutId id="2147483942" r:id="rId27"/>
    <p:sldLayoutId id="2147483943" r:id="rId28"/>
    <p:sldLayoutId id="2147483944" r:id="rId29"/>
    <p:sldLayoutId id="2147483945" r:id="rId30"/>
    <p:sldLayoutId id="2147483946" r:id="rId31"/>
    <p:sldLayoutId id="2147483947" r:id="rId32"/>
    <p:sldLayoutId id="2147483948" r:id="rId33"/>
    <p:sldLayoutId id="2147483949" r:id="rId34"/>
    <p:sldLayoutId id="2147483950" r:id="rId35"/>
    <p:sldLayoutId id="2147483951" r:id="rId36"/>
    <p:sldLayoutId id="2147483952" r:id="rId37"/>
    <p:sldLayoutId id="2147483953" r:id="rId38"/>
    <p:sldLayoutId id="2147483954" r:id="rId39"/>
    <p:sldLayoutId id="2147483955" r:id="rId40"/>
    <p:sldLayoutId id="2147483956" r:id="rId41"/>
    <p:sldLayoutId id="2147483957" r:id="rId42"/>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The Great State of Washington: The Story of FHIR Saga</a:t>
            </a:r>
          </a:p>
        </p:txBody>
      </p:sp>
    </p:spTree>
    <p:extLst>
      <p:ext uri="{BB962C8B-B14F-4D97-AF65-F5344CB8AC3E}">
        <p14:creationId xmlns:p14="http://schemas.microsoft.com/office/powerpoint/2010/main" val="3779766002"/>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 id="2147483991" r:id="rId33"/>
    <p:sldLayoutId id="2147483992" r:id="rId34"/>
    <p:sldLayoutId id="2147483993" r:id="rId35"/>
    <p:sldLayoutId id="2147483994" r:id="rId36"/>
    <p:sldLayoutId id="2147483995" r:id="rId37"/>
    <p:sldLayoutId id="2147483996" r:id="rId38"/>
    <p:sldLayoutId id="2147483997" r:id="rId39"/>
    <p:sldLayoutId id="2147483998" r:id="rId40"/>
    <p:sldLayoutId id="2147483999" r:id="rId41"/>
    <p:sldLayoutId id="2147484000" r:id="rId42"/>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BBA6014-B4AA-5417-857B-42396CDC7416}"/>
              </a:ext>
            </a:extLst>
          </p:cNvPr>
          <p:cNvSpPr txBox="1"/>
          <p:nvPr userDrawn="1">
            <p:extLst>
              <p:ext uri="{1162E1C5-73C7-4A58-AE30-91384D911F3F}">
                <p184:classification xmlns:p184="http://schemas.microsoft.com/office/powerpoint/2018/4/main" val="ftr"/>
              </p:ext>
            </p:extLst>
          </p:nvPr>
        </p:nvSpPr>
        <p:spPr>
          <a:xfrm>
            <a:off x="507420" y="6622542"/>
            <a:ext cx="1857375" cy="137160"/>
          </a:xfrm>
          <a:prstGeom prst="rect">
            <a:avLst/>
          </a:prstGeom>
        </p:spPr>
        <p:txBody>
          <a:bodyPr horzOverflow="overflow" lIns="0" tIns="0" rIns="0" bIns="0">
            <a:spAutoFit/>
          </a:bodyPr>
          <a:lstStyle/>
          <a:p>
            <a:pPr algn="l"/>
            <a:r>
              <a:rPr lang="en-US" sz="900">
                <a:solidFill>
                  <a:srgbClr val="0078D7"/>
                </a:solidFill>
                <a:latin typeface="Rockwell" panose="02060603020205020403" pitchFamily="18" charset="77"/>
              </a:rPr>
              <a:t>Information Classification: General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The Great State of Washington: The Story of FHIR Saga</a:t>
            </a:r>
          </a:p>
        </p:txBody>
      </p:sp>
    </p:spTree>
    <p:extLst>
      <p:ext uri="{BB962C8B-B14F-4D97-AF65-F5344CB8AC3E}">
        <p14:creationId xmlns:p14="http://schemas.microsoft.com/office/powerpoint/2010/main" val="41042155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2100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5"/>
          <p:cNvSpPr>
            <a:spLocks noGrp="1"/>
          </p:cNvSpPr>
          <p:nvPr>
            <p:ph type="sldNum" sz="quarter" idx="4"/>
          </p:nvPr>
        </p:nvSpPr>
        <p:spPr>
          <a:xfrm>
            <a:off x="4038600" y="6356351"/>
            <a:ext cx="4114800" cy="365125"/>
          </a:xfrm>
          <a:prstGeom prst="rect">
            <a:avLst/>
          </a:prstGeom>
        </p:spPr>
        <p:txBody>
          <a:bodyPr vert="horz" lIns="91440" tIns="45720" rIns="91440" bIns="45720" rtlCol="0" anchor="ctr"/>
          <a:lstStyle>
            <a:lvl1pPr algn="ctr">
              <a:defRPr sz="1400">
                <a:solidFill>
                  <a:srgbClr val="404040"/>
                </a:solidFill>
                <a:latin typeface="Century Gothic" panose="020B0502020202020204" pitchFamily="34" charset="0"/>
              </a:defRPr>
            </a:lvl1pPr>
          </a:lstStyle>
          <a:p>
            <a:fld id="{3535056D-F555-406B-BF1D-286FE836F60C}" type="slidenum">
              <a:rPr lang="en-US" smtClean="0"/>
              <a:pPr/>
              <a:t>‹#›</a:t>
            </a:fld>
            <a:endParaRPr lang="en-US"/>
          </a:p>
        </p:txBody>
      </p:sp>
    </p:spTree>
    <p:extLst>
      <p:ext uri="{BB962C8B-B14F-4D97-AF65-F5344CB8AC3E}">
        <p14:creationId xmlns:p14="http://schemas.microsoft.com/office/powerpoint/2010/main" val="122679484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 id="2147483754" r:id="rId47"/>
    <p:sldLayoutId id="2147483755" r:id="rId48"/>
    <p:sldLayoutId id="2147483756" r:id="rId49"/>
    <p:sldLayoutId id="2147483757" r:id="rId50"/>
    <p:sldLayoutId id="2147483758" r:id="rId51"/>
    <p:sldLayoutId id="2147483759" r:id="rId52"/>
    <p:sldLayoutId id="2147483760" r:id="rId53"/>
    <p:sldLayoutId id="2147483761" r:id="rId54"/>
    <p:sldLayoutId id="2147483762" r:id="rId55"/>
    <p:sldLayoutId id="2147483763" r:id="rId56"/>
    <p:sldLayoutId id="2147483764" r:id="rId57"/>
    <p:sldLayoutId id="2147483765" r:id="rId58"/>
    <p:sldLayoutId id="2147483766" r:id="rId59"/>
    <p:sldLayoutId id="2147483767" r:id="rId60"/>
    <p:sldLayoutId id="2147483768" r:id="rId61"/>
  </p:sldLayoutIdLst>
  <p:hf hdr="0" dt="0"/>
  <p:txStyles>
    <p:title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p:titleStyle>
    <p:bodyStyle>
      <a:lvl1pPr marL="285750" indent="-285750" algn="l" defTabSz="914400" rtl="0" eaLnBrk="1" latinLnBrk="0" hangingPunct="1">
        <a:lnSpc>
          <a:spcPct val="90000"/>
        </a:lnSpc>
        <a:spcBef>
          <a:spcPts val="1000"/>
        </a:spcBef>
        <a:buClr>
          <a:srgbClr val="2699BB"/>
        </a:buClr>
        <a:buFont typeface="Wingdings" panose="05000000000000000000" pitchFamily="2" charset="2"/>
        <a:buChar char="£"/>
        <a:defRPr sz="2000" kern="1200">
          <a:solidFill>
            <a:schemeClr val="tx1">
              <a:lumMod val="75000"/>
              <a:lumOff val="25000"/>
            </a:schemeClr>
          </a:solidFill>
          <a:latin typeface="Century Gothic" panose="020B0502020202020204" pitchFamily="34" charset="0"/>
          <a:ea typeface="+mn-ea"/>
          <a:cs typeface="+mn-cs"/>
        </a:defRPr>
      </a:lvl1pPr>
      <a:lvl2pPr marL="519113" indent="-238125" algn="l" defTabSz="914400" rtl="0" eaLnBrk="1" latinLnBrk="0" hangingPunct="1">
        <a:lnSpc>
          <a:spcPct val="90000"/>
        </a:lnSpc>
        <a:spcBef>
          <a:spcPts val="500"/>
        </a:spcBef>
        <a:buClr>
          <a:srgbClr val="2699BB"/>
        </a:buClr>
        <a:buFont typeface="Courier New" panose="02070309020205020404" pitchFamily="49" charset="0"/>
        <a:buChar char="o"/>
        <a:defRPr sz="2000" kern="1200">
          <a:solidFill>
            <a:schemeClr val="tx1">
              <a:lumMod val="75000"/>
              <a:lumOff val="25000"/>
            </a:schemeClr>
          </a:solidFill>
          <a:latin typeface="Century Gothic" panose="020B0502020202020204" pitchFamily="34" charset="0"/>
          <a:ea typeface="+mn-ea"/>
          <a:cs typeface="+mn-cs"/>
        </a:defRPr>
      </a:lvl2pPr>
      <a:lvl3pPr marL="747713" indent="-228600" algn="l" defTabSz="914400" rtl="0" eaLnBrk="1" latinLnBrk="0" hangingPunct="1">
        <a:lnSpc>
          <a:spcPct val="90000"/>
        </a:lnSpc>
        <a:spcBef>
          <a:spcPts val="500"/>
        </a:spcBef>
        <a:buClr>
          <a:srgbClr val="2699BB"/>
        </a:buClr>
        <a:buFont typeface="Century Gothic" panose="020B0502020202020204" pitchFamily="34" charset="0"/>
        <a:buChar char="■"/>
        <a:defRPr sz="1800" kern="1200">
          <a:solidFill>
            <a:schemeClr val="tx1">
              <a:lumMod val="75000"/>
              <a:lumOff val="25000"/>
            </a:schemeClr>
          </a:solidFill>
          <a:latin typeface="Century Gothic" panose="020B0502020202020204" pitchFamily="34" charset="0"/>
          <a:ea typeface="+mn-ea"/>
          <a:cs typeface="+mn-cs"/>
        </a:defRPr>
      </a:lvl3pPr>
      <a:lvl4pPr marL="919163" indent="-171450" algn="l" defTabSz="914400" rtl="0" eaLnBrk="1" latinLnBrk="0" hangingPunct="1">
        <a:lnSpc>
          <a:spcPct val="90000"/>
        </a:lnSpc>
        <a:spcBef>
          <a:spcPts val="500"/>
        </a:spcBef>
        <a:buClr>
          <a:srgbClr val="2699BB"/>
        </a:buClr>
        <a:buFont typeface="Century Gothic" panose="020B0502020202020204" pitchFamily="34" charset="0"/>
        <a:buChar char="♦"/>
        <a:defRPr sz="1800" kern="1200">
          <a:solidFill>
            <a:schemeClr val="tx1">
              <a:lumMod val="75000"/>
              <a:lumOff val="25000"/>
            </a:schemeClr>
          </a:solidFill>
          <a:latin typeface="Century Gothic" panose="020B0502020202020204" pitchFamily="34" charset="0"/>
          <a:ea typeface="+mn-ea"/>
          <a:cs typeface="+mn-cs"/>
        </a:defRPr>
      </a:lvl4pPr>
      <a:lvl5pPr marL="969963" indent="-228600" algn="l" defTabSz="914400" rtl="0" eaLnBrk="1" latinLnBrk="0" hangingPunct="1">
        <a:lnSpc>
          <a:spcPct val="90000"/>
        </a:lnSpc>
        <a:spcBef>
          <a:spcPts val="500"/>
        </a:spcBef>
        <a:buClr>
          <a:srgbClr val="CB8A49"/>
        </a:buClr>
        <a:buFont typeface="Century Gothic" panose="020B0502020202020204" pitchFamily="34" charset="0"/>
        <a:buChar char="♦"/>
        <a:defRPr sz="12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165">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65">
                <a:solidFill>
                  <a:schemeClr val="tx1">
                    <a:tint val="75000"/>
                  </a:schemeClr>
                </a:solidFill>
              </a:defRPr>
            </a:lvl1pPr>
          </a:lstStyle>
          <a:p>
            <a:r>
              <a:rPr lang="en-US"/>
              <a:t>The Great State of Washington: The Story of FHIR Saga</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65">
                <a:solidFill>
                  <a:schemeClr val="tx1">
                    <a:tint val="75000"/>
                  </a:schemeClr>
                </a:solidFill>
              </a:defRPr>
            </a:lvl1pPr>
          </a:lstStyle>
          <a:p>
            <a:fld id="{1C37E626-4818-6549-9D61-7B0609B80570}" type="slidenum">
              <a:rPr lang="en-US" smtClean="0"/>
              <a:t>‹#›</a:t>
            </a:fld>
            <a:endParaRPr lang="en-US"/>
          </a:p>
        </p:txBody>
      </p:sp>
    </p:spTree>
    <p:extLst>
      <p:ext uri="{BB962C8B-B14F-4D97-AF65-F5344CB8AC3E}">
        <p14:creationId xmlns:p14="http://schemas.microsoft.com/office/powerpoint/2010/main" val="10092380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dt="0"/>
  <p:txStyles>
    <p:titleStyle>
      <a:lvl1pPr algn="l" defTabSz="887553" rtl="0" eaLnBrk="1" latinLnBrk="0" hangingPunct="1">
        <a:lnSpc>
          <a:spcPct val="90000"/>
        </a:lnSpc>
        <a:spcBef>
          <a:spcPct val="0"/>
        </a:spcBef>
        <a:buNone/>
        <a:defRPr sz="4271" kern="1200">
          <a:solidFill>
            <a:schemeClr val="tx1"/>
          </a:solidFill>
          <a:latin typeface="+mj-lt"/>
          <a:ea typeface="+mj-ea"/>
          <a:cs typeface="+mj-cs"/>
        </a:defRPr>
      </a:lvl1pPr>
    </p:titleStyle>
    <p:body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solidFill>
          <a:latin typeface="+mn-lt"/>
          <a:ea typeface="+mn-ea"/>
          <a:cs typeface="+mn-cs"/>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solidFill>
          <a:latin typeface="+mn-lt"/>
          <a:ea typeface="+mn-ea"/>
          <a:cs typeface="+mn-cs"/>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solidFill>
          <a:latin typeface="+mn-lt"/>
          <a:ea typeface="+mn-ea"/>
          <a:cs typeface="+mn-cs"/>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p:bodyStyle>
    <p:otherStyle>
      <a:defPPr>
        <a:defRPr lang="en-US"/>
      </a:defPPr>
      <a:lvl1pPr marL="0" algn="l" defTabSz="887553" rtl="0" eaLnBrk="1" latinLnBrk="0" hangingPunct="1">
        <a:defRPr sz="1747" kern="1200">
          <a:solidFill>
            <a:schemeClr val="tx1"/>
          </a:solidFill>
          <a:latin typeface="+mn-lt"/>
          <a:ea typeface="+mn-ea"/>
          <a:cs typeface="+mn-cs"/>
        </a:defRPr>
      </a:lvl1pPr>
      <a:lvl2pPr marL="443777" algn="l" defTabSz="887553" rtl="0" eaLnBrk="1" latinLnBrk="0" hangingPunct="1">
        <a:defRPr sz="1747" kern="1200">
          <a:solidFill>
            <a:schemeClr val="tx1"/>
          </a:solidFill>
          <a:latin typeface="+mn-lt"/>
          <a:ea typeface="+mn-ea"/>
          <a:cs typeface="+mn-cs"/>
        </a:defRPr>
      </a:lvl2pPr>
      <a:lvl3pPr marL="887553" algn="l" defTabSz="887553" rtl="0" eaLnBrk="1" latinLnBrk="0" hangingPunct="1">
        <a:defRPr sz="1747" kern="1200">
          <a:solidFill>
            <a:schemeClr val="tx1"/>
          </a:solidFill>
          <a:latin typeface="+mn-lt"/>
          <a:ea typeface="+mn-ea"/>
          <a:cs typeface="+mn-cs"/>
        </a:defRPr>
      </a:lvl3pPr>
      <a:lvl4pPr marL="1331330" algn="l" defTabSz="887553" rtl="0" eaLnBrk="1" latinLnBrk="0" hangingPunct="1">
        <a:defRPr sz="1747" kern="1200">
          <a:solidFill>
            <a:schemeClr val="tx1"/>
          </a:solidFill>
          <a:latin typeface="+mn-lt"/>
          <a:ea typeface="+mn-ea"/>
          <a:cs typeface="+mn-cs"/>
        </a:defRPr>
      </a:lvl4pPr>
      <a:lvl5pPr marL="1775106" algn="l" defTabSz="887553" rtl="0" eaLnBrk="1" latinLnBrk="0" hangingPunct="1">
        <a:defRPr sz="1747" kern="1200">
          <a:solidFill>
            <a:schemeClr val="tx1"/>
          </a:solidFill>
          <a:latin typeface="+mn-lt"/>
          <a:ea typeface="+mn-ea"/>
          <a:cs typeface="+mn-cs"/>
        </a:defRPr>
      </a:lvl5pPr>
      <a:lvl6pPr marL="2218883" algn="l" defTabSz="887553" rtl="0" eaLnBrk="1" latinLnBrk="0" hangingPunct="1">
        <a:defRPr sz="1747" kern="1200">
          <a:solidFill>
            <a:schemeClr val="tx1"/>
          </a:solidFill>
          <a:latin typeface="+mn-lt"/>
          <a:ea typeface="+mn-ea"/>
          <a:cs typeface="+mn-cs"/>
        </a:defRPr>
      </a:lvl6pPr>
      <a:lvl7pPr marL="2662660" algn="l" defTabSz="887553" rtl="0" eaLnBrk="1" latinLnBrk="0" hangingPunct="1">
        <a:defRPr sz="1747" kern="1200">
          <a:solidFill>
            <a:schemeClr val="tx1"/>
          </a:solidFill>
          <a:latin typeface="+mn-lt"/>
          <a:ea typeface="+mn-ea"/>
          <a:cs typeface="+mn-cs"/>
        </a:defRPr>
      </a:lvl7pPr>
      <a:lvl8pPr marL="3106436" algn="l" defTabSz="887553" rtl="0" eaLnBrk="1" latinLnBrk="0" hangingPunct="1">
        <a:defRPr sz="1747" kern="1200">
          <a:solidFill>
            <a:schemeClr val="tx1"/>
          </a:solidFill>
          <a:latin typeface="+mn-lt"/>
          <a:ea typeface="+mn-ea"/>
          <a:cs typeface="+mn-cs"/>
        </a:defRPr>
      </a:lvl8pPr>
      <a:lvl9pPr marL="3550213" algn="l" defTabSz="887553" rtl="0" eaLnBrk="1" latinLnBrk="0" hangingPunct="1">
        <a:defRPr sz="174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7C6B12-A4D0-88F9-C1F8-BCE3A8591C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C620D3-DD9F-F332-D768-286E1A0EEE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3B41B1-FF03-AFF3-4DA2-8766C120D8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3C09DF1E-2682-C9AA-4EB2-82E726136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1E086194-3B5B-F709-77FE-3D30C57CD1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6232EE-8B0C-4B24-A09B-C65ABC015487}" type="slidenum">
              <a:rPr lang="en-US" smtClean="0"/>
              <a:t>‹#›</a:t>
            </a:fld>
            <a:endParaRPr lang="en-US"/>
          </a:p>
        </p:txBody>
      </p:sp>
    </p:spTree>
    <p:extLst>
      <p:ext uri="{BB962C8B-B14F-4D97-AF65-F5344CB8AC3E}">
        <p14:creationId xmlns:p14="http://schemas.microsoft.com/office/powerpoint/2010/main" val="26339393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B490B-7FDE-FA4C-AC1D-3A5273EA95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A712C9-E21B-D74A-882D-DE9C486861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07D0E-AABC-EA49-B09D-07CCC17464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33A4FD6D-E8AF-0F44-8BE5-AE1F48847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B127C5AE-2A73-2846-AF0A-E1B2C0A6D6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9D5420-F9F0-5848-A24E-2FB6FF8382A3}" type="slidenum">
              <a:rPr lang="en-US" smtClean="0"/>
              <a:t>‹#›</a:t>
            </a:fld>
            <a:endParaRPr lang="en-US"/>
          </a:p>
        </p:txBody>
      </p:sp>
    </p:spTree>
    <p:extLst>
      <p:ext uri="{BB962C8B-B14F-4D97-AF65-F5344CB8AC3E}">
        <p14:creationId xmlns:p14="http://schemas.microsoft.com/office/powerpoint/2010/main" val="14147508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endParaRPr lang="en-US"/>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The Great State of Washington: The Story of FHIR Saga</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960371915"/>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Lst>
  <p:hf hdr="0" dt="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BBA6014-B4AA-5417-857B-42396CDC7416}"/>
              </a:ext>
            </a:extLst>
          </p:cNvPr>
          <p:cNvSpPr txBox="1"/>
          <p:nvPr userDrawn="1">
            <p:extLst>
              <p:ext uri="{1162E1C5-73C7-4A58-AE30-91384D911F3F}">
                <p184:classification xmlns:p184="http://schemas.microsoft.com/office/powerpoint/2018/4/main" val="ftr"/>
              </p:ext>
            </p:extLst>
          </p:nvPr>
        </p:nvSpPr>
        <p:spPr>
          <a:xfrm>
            <a:off x="507420" y="6622542"/>
            <a:ext cx="1857375" cy="137160"/>
          </a:xfrm>
          <a:prstGeom prst="rect">
            <a:avLst/>
          </a:prstGeom>
        </p:spPr>
        <p:txBody>
          <a:bodyPr horzOverflow="overflow" lIns="0" tIns="0" rIns="0" bIns="0">
            <a:spAutoFit/>
          </a:bodyPr>
          <a:lstStyle/>
          <a:p>
            <a:pPr algn="l"/>
            <a:r>
              <a:rPr lang="en-US" sz="900">
                <a:solidFill>
                  <a:srgbClr val="0078D7"/>
                </a:solidFill>
                <a:latin typeface="Rockwell" panose="02060603020205020403" pitchFamily="18" charset="77"/>
              </a:rPr>
              <a:t>Information Classification: General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The Great State of Washington: The Story of FHIR Saga</a:t>
            </a:r>
          </a:p>
        </p:txBody>
      </p:sp>
    </p:spTree>
    <p:extLst>
      <p:ext uri="{BB962C8B-B14F-4D97-AF65-F5344CB8AC3E}">
        <p14:creationId xmlns:p14="http://schemas.microsoft.com/office/powerpoint/2010/main" val="393755122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6" r:id="rId35"/>
    <p:sldLayoutId id="2147483867" r:id="rId36"/>
    <p:sldLayoutId id="2147483868" r:id="rId37"/>
    <p:sldLayoutId id="2147483869" r:id="rId38"/>
    <p:sldLayoutId id="2147483870" r:id="rId39"/>
    <p:sldLayoutId id="2147483871" r:id="rId40"/>
    <p:sldLayoutId id="2147483872" r:id="rId41"/>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BBA6014-B4AA-5417-857B-42396CDC7416}"/>
              </a:ext>
            </a:extLst>
          </p:cNvPr>
          <p:cNvSpPr txBox="1"/>
          <p:nvPr userDrawn="1">
            <p:extLst>
              <p:ext uri="{1162E1C5-73C7-4A58-AE30-91384D911F3F}">
                <p184:classification xmlns:p184="http://schemas.microsoft.com/office/powerpoint/2018/4/main" val="ftr"/>
              </p:ext>
            </p:extLst>
          </p:nvPr>
        </p:nvSpPr>
        <p:spPr>
          <a:xfrm>
            <a:off x="507420" y="6622542"/>
            <a:ext cx="1857375" cy="137160"/>
          </a:xfrm>
          <a:prstGeom prst="rect">
            <a:avLst/>
          </a:prstGeom>
        </p:spPr>
        <p:txBody>
          <a:bodyPr horzOverflow="overflow" lIns="0" tIns="0" rIns="0" bIns="0">
            <a:spAutoFit/>
          </a:bodyPr>
          <a:lstStyle/>
          <a:p>
            <a:pPr algn="l"/>
            <a:r>
              <a:rPr lang="en-US" sz="900">
                <a:solidFill>
                  <a:srgbClr val="0078D7"/>
                </a:solidFill>
                <a:latin typeface="Rockwell" panose="02060603020205020403" pitchFamily="18" charset="77"/>
              </a:rPr>
              <a:t>Information Classification: General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The Great State of Washington: The Story of FHIR Saga</a:t>
            </a:r>
          </a:p>
        </p:txBody>
      </p:sp>
    </p:spTree>
    <p:extLst>
      <p:ext uri="{BB962C8B-B14F-4D97-AF65-F5344CB8AC3E}">
        <p14:creationId xmlns:p14="http://schemas.microsoft.com/office/powerpoint/2010/main" val="2226336109"/>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xml"/><Relationship Id="rId1" Type="http://schemas.openxmlformats.org/officeDocument/2006/relationships/slideLayout" Target="../slideLayouts/slideLayout131.xml"/></Relationships>
</file>

<file path=ppt/slides/_rels/slide1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xml"/><Relationship Id="rId1" Type="http://schemas.openxmlformats.org/officeDocument/2006/relationships/slideLayout" Target="../slideLayouts/slideLayout130.xml"/><Relationship Id="rId4" Type="http://schemas.openxmlformats.org/officeDocument/2006/relationships/image" Target="../media/image96.jpeg"/></Relationships>
</file>

<file path=ppt/slides/_rels/slide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26" Type="http://schemas.openxmlformats.org/officeDocument/2006/relationships/image" Target="../media/image121.png"/><Relationship Id="rId3" Type="http://schemas.openxmlformats.org/officeDocument/2006/relationships/image" Target="../media/image99.png"/><Relationship Id="rId21" Type="http://schemas.openxmlformats.org/officeDocument/2006/relationships/image" Target="../media/image117.sv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5" Type="http://schemas.openxmlformats.org/officeDocument/2006/relationships/image" Target="../media/image120.png"/><Relationship Id="rId2" Type="http://schemas.openxmlformats.org/officeDocument/2006/relationships/image" Target="../media/image98.png"/><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119.xml"/><Relationship Id="rId6" Type="http://schemas.openxmlformats.org/officeDocument/2006/relationships/image" Target="../media/image102.png"/><Relationship Id="rId11" Type="http://schemas.openxmlformats.org/officeDocument/2006/relationships/image" Target="../media/image107.png"/><Relationship Id="rId24" Type="http://schemas.microsoft.com/office/2007/relationships/hdphoto" Target="../media/hdphoto2.wdp"/><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10" Type="http://schemas.openxmlformats.org/officeDocument/2006/relationships/image" Target="../media/image106.png"/><Relationship Id="rId19" Type="http://schemas.openxmlformats.org/officeDocument/2006/relationships/image" Target="../media/image115.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8.png"/></Relationships>
</file>

<file path=ppt/slides/_rels/slide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29.png"/><Relationship Id="rId18" Type="http://schemas.openxmlformats.org/officeDocument/2006/relationships/image" Target="../media/image134.svg"/><Relationship Id="rId3" Type="http://schemas.openxmlformats.org/officeDocument/2006/relationships/image" Target="../media/image124.png"/><Relationship Id="rId7" Type="http://schemas.openxmlformats.org/officeDocument/2006/relationships/diagramColors" Target="../diagrams/colors1.xml"/><Relationship Id="rId12" Type="http://schemas.openxmlformats.org/officeDocument/2006/relationships/image" Target="../media/image128.svg"/><Relationship Id="rId17" Type="http://schemas.openxmlformats.org/officeDocument/2006/relationships/image" Target="../media/image133.png"/><Relationship Id="rId2" Type="http://schemas.openxmlformats.org/officeDocument/2006/relationships/notesSlide" Target="../notesSlides/notesSlide9.xml"/><Relationship Id="rId16" Type="http://schemas.openxmlformats.org/officeDocument/2006/relationships/image" Target="../media/image132.svg"/><Relationship Id="rId1" Type="http://schemas.openxmlformats.org/officeDocument/2006/relationships/slideLayout" Target="../slideLayouts/slideLayout18.xml"/><Relationship Id="rId6" Type="http://schemas.openxmlformats.org/officeDocument/2006/relationships/diagramQuickStyle" Target="../diagrams/quickStyle1.xml"/><Relationship Id="rId11" Type="http://schemas.openxmlformats.org/officeDocument/2006/relationships/image" Target="../media/image127.png"/><Relationship Id="rId5" Type="http://schemas.openxmlformats.org/officeDocument/2006/relationships/diagramLayout" Target="../diagrams/layout1.xml"/><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diagramData" Target="../diagrams/data1.xml"/><Relationship Id="rId9" Type="http://schemas.openxmlformats.org/officeDocument/2006/relationships/image" Target="../media/image125.png"/><Relationship Id="rId14" Type="http://schemas.openxmlformats.org/officeDocument/2006/relationships/image" Target="../media/image130.svg"/></Relationships>
</file>

<file path=ppt/slides/_rels/slide1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emf"/><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81.xml"/></Relationships>
</file>

<file path=ppt/slides/_rels/slide2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9.gif"/><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29.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175.png"/></Relationships>
</file>

<file path=ppt/slides/_rels/slide3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178.emf"/></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80.png"/><Relationship Id="rId1" Type="http://schemas.openxmlformats.org/officeDocument/2006/relationships/slideLayout" Target="../slideLayouts/slideLayout19.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37.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190.png"/><Relationship Id="rId5" Type="http://schemas.openxmlformats.org/officeDocument/2006/relationships/image" Target="../media/image189.jpeg"/><Relationship Id="rId10" Type="http://schemas.openxmlformats.org/officeDocument/2006/relationships/image" Target="../media/image186.png"/><Relationship Id="rId4" Type="http://schemas.openxmlformats.org/officeDocument/2006/relationships/image" Target="../media/image188.png"/><Relationship Id="rId9" Type="http://schemas.openxmlformats.org/officeDocument/2006/relationships/image" Target="../media/image185.png"/></Relationships>
</file>

<file path=ppt/slides/_rels/slide3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9.xml"/><Relationship Id="rId4" Type="http://schemas.openxmlformats.org/officeDocument/2006/relationships/image" Target="../media/image194.png"/></Relationships>
</file>

<file path=ppt/slides/_rels/slide3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95.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40.xml.rels><?xml version="1.0" encoding="UTF-8" standalone="yes"?>
<Relationships xmlns="http://schemas.openxmlformats.org/package/2006/relationships"><Relationship Id="rId3" Type="http://schemas.openxmlformats.org/officeDocument/2006/relationships/image" Target="../media/image197.jpeg"/><Relationship Id="rId7" Type="http://schemas.openxmlformats.org/officeDocument/2006/relationships/image" Target="../media/image201.png"/><Relationship Id="rId2" Type="http://schemas.openxmlformats.org/officeDocument/2006/relationships/image" Target="../media/image196.jpeg"/><Relationship Id="rId1" Type="http://schemas.openxmlformats.org/officeDocument/2006/relationships/slideLayout" Target="../slideLayouts/slideLayout156.xml"/><Relationship Id="rId6" Type="http://schemas.openxmlformats.org/officeDocument/2006/relationships/image" Target="../media/image200.jpeg"/><Relationship Id="rId5" Type="http://schemas.openxmlformats.org/officeDocument/2006/relationships/image" Target="../media/image199.png"/><Relationship Id="rId4" Type="http://schemas.openxmlformats.org/officeDocument/2006/relationships/image" Target="../media/image198.png"/></Relationships>
</file>

<file path=ppt/slides/_rels/slide41.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26.xml"/><Relationship Id="rId1" Type="http://schemas.openxmlformats.org/officeDocument/2006/relationships/slideLayout" Target="../slideLayouts/slideLayout130.xml"/><Relationship Id="rId6" Type="http://schemas.openxmlformats.org/officeDocument/2006/relationships/image" Target="../media/image204.png"/><Relationship Id="rId5" Type="http://schemas.openxmlformats.org/officeDocument/2006/relationships/image" Target="../media/image121.png"/><Relationship Id="rId4" Type="http://schemas.openxmlformats.org/officeDocument/2006/relationships/image" Target="../media/image203.png"/></Relationships>
</file>

<file path=ppt/slides/_rels/slide42.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09.jpe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208.jpeg"/><Relationship Id="rId5" Type="http://schemas.openxmlformats.org/officeDocument/2006/relationships/hyperlink" Target="https://smart-health-links-ips.cirg.washington.edu/" TargetMode="External"/><Relationship Id="rId4" Type="http://schemas.openxmlformats.org/officeDocument/2006/relationships/image" Target="../media/image207.png"/></Relationships>
</file>

<file path=ppt/slides/_rels/slide43.xml.rels><?xml version="1.0" encoding="UTF-8" standalone="yes"?>
<Relationships xmlns="http://schemas.openxmlformats.org/package/2006/relationships"><Relationship Id="rId3" Type="http://schemas.openxmlformats.org/officeDocument/2006/relationships/image" Target="../media/image210.jpeg"/><Relationship Id="rId7" Type="http://schemas.openxmlformats.org/officeDocument/2006/relationships/image" Target="../media/image214.jpe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213.jpeg"/><Relationship Id="rId5" Type="http://schemas.openxmlformats.org/officeDocument/2006/relationships/image" Target="../media/image212.jpeg"/><Relationship Id="rId4" Type="http://schemas.openxmlformats.org/officeDocument/2006/relationships/image" Target="../media/image211.jpeg"/></Relationships>
</file>

<file path=ppt/slides/_rels/slide44.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169.png"/><Relationship Id="rId1" Type="http://schemas.openxmlformats.org/officeDocument/2006/relationships/slideLayout" Target="../slideLayouts/slideLayout212.xml"/></Relationships>
</file>

<file path=ppt/slides/_rels/slide4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jpeg"/><Relationship Id="rId1" Type="http://schemas.openxmlformats.org/officeDocument/2006/relationships/slideLayout" Target="../slideLayouts/slideLayout334.xml"/><Relationship Id="rId4" Type="http://schemas.openxmlformats.org/officeDocument/2006/relationships/image" Target="../media/image218.png"/></Relationships>
</file>

<file path=ppt/slides/_rels/slide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169.png"/><Relationship Id="rId5" Type="http://schemas.openxmlformats.org/officeDocument/2006/relationships/image" Target="../media/image220.png"/><Relationship Id="rId4" Type="http://schemas.microsoft.com/office/2007/relationships/hdphoto" Target="../media/hdphoto3.wdp"/></Relationships>
</file>

<file path=ppt/slides/_rels/slide47.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jpeg"/><Relationship Id="rId18" Type="http://schemas.openxmlformats.org/officeDocument/2006/relationships/image" Target="../media/image235.png"/><Relationship Id="rId26" Type="http://schemas.openxmlformats.org/officeDocument/2006/relationships/image" Target="../media/image241.png"/><Relationship Id="rId3" Type="http://schemas.openxmlformats.org/officeDocument/2006/relationships/image" Target="../media/image221.png"/><Relationship Id="rId21" Type="http://schemas.openxmlformats.org/officeDocument/2006/relationships/image" Target="../media/image238.png"/><Relationship Id="rId7" Type="http://schemas.openxmlformats.org/officeDocument/2006/relationships/image" Target="../media/image225.jpeg"/><Relationship Id="rId12" Type="http://schemas.openxmlformats.org/officeDocument/2006/relationships/image" Target="../media/image230.jpeg"/><Relationship Id="rId17" Type="http://schemas.openxmlformats.org/officeDocument/2006/relationships/image" Target="../media/image234.svg"/><Relationship Id="rId25" Type="http://schemas.openxmlformats.org/officeDocument/2006/relationships/image" Target="../media/image240.png"/><Relationship Id="rId2" Type="http://schemas.openxmlformats.org/officeDocument/2006/relationships/notesSlide" Target="../notesSlides/notesSlide30.xml"/><Relationship Id="rId16" Type="http://schemas.openxmlformats.org/officeDocument/2006/relationships/image" Target="../media/image233.png"/><Relationship Id="rId20" Type="http://schemas.openxmlformats.org/officeDocument/2006/relationships/image" Target="../media/image237.png"/><Relationship Id="rId1" Type="http://schemas.openxmlformats.org/officeDocument/2006/relationships/slideLayout" Target="../slideLayouts/slideLayout20.xml"/><Relationship Id="rId6" Type="http://schemas.openxmlformats.org/officeDocument/2006/relationships/image" Target="../media/image224.jpeg"/><Relationship Id="rId11" Type="http://schemas.openxmlformats.org/officeDocument/2006/relationships/image" Target="../media/image229.png"/><Relationship Id="rId24" Type="http://schemas.openxmlformats.org/officeDocument/2006/relationships/image" Target="../media/image183.png"/><Relationship Id="rId5" Type="http://schemas.openxmlformats.org/officeDocument/2006/relationships/image" Target="../media/image223.png"/><Relationship Id="rId15" Type="http://schemas.openxmlformats.org/officeDocument/2006/relationships/image" Target="../media/image174.png"/><Relationship Id="rId23" Type="http://schemas.openxmlformats.org/officeDocument/2006/relationships/image" Target="../media/image182.png"/><Relationship Id="rId10" Type="http://schemas.openxmlformats.org/officeDocument/2006/relationships/image" Target="../media/image228.png"/><Relationship Id="rId19" Type="http://schemas.openxmlformats.org/officeDocument/2006/relationships/image" Target="../media/image236.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 Id="rId22" Type="http://schemas.openxmlformats.org/officeDocument/2006/relationships/image" Target="../media/image239.png"/><Relationship Id="rId27" Type="http://schemas.openxmlformats.org/officeDocument/2006/relationships/image" Target="../media/image186.png"/></Relationships>
</file>

<file path=ppt/slides/_rels/slide48.xml.rels><?xml version="1.0" encoding="UTF-8" standalone="yes"?>
<Relationships xmlns="http://schemas.openxmlformats.org/package/2006/relationships"><Relationship Id="rId13" Type="http://schemas.openxmlformats.org/officeDocument/2006/relationships/image" Target="../media/image252.png"/><Relationship Id="rId18" Type="http://schemas.openxmlformats.org/officeDocument/2006/relationships/image" Target="../media/image257.png"/><Relationship Id="rId26" Type="http://schemas.openxmlformats.org/officeDocument/2006/relationships/image" Target="../media/image265.png"/><Relationship Id="rId39" Type="http://schemas.openxmlformats.org/officeDocument/2006/relationships/image" Target="../media/image278.png"/><Relationship Id="rId21" Type="http://schemas.openxmlformats.org/officeDocument/2006/relationships/image" Target="../media/image260.png"/><Relationship Id="rId34" Type="http://schemas.openxmlformats.org/officeDocument/2006/relationships/image" Target="../media/image273.png"/><Relationship Id="rId42" Type="http://schemas.openxmlformats.org/officeDocument/2006/relationships/image" Target="../media/image86.png"/><Relationship Id="rId47" Type="http://schemas.openxmlformats.org/officeDocument/2006/relationships/image" Target="../media/image284.jpeg"/><Relationship Id="rId50" Type="http://schemas.openxmlformats.org/officeDocument/2006/relationships/image" Target="../media/image87.png"/><Relationship Id="rId55" Type="http://schemas.openxmlformats.org/officeDocument/2006/relationships/image" Target="../media/image290.png"/><Relationship Id="rId7" Type="http://schemas.openxmlformats.org/officeDocument/2006/relationships/image" Target="../media/image246.png"/><Relationship Id="rId2" Type="http://schemas.openxmlformats.org/officeDocument/2006/relationships/notesSlide" Target="../notesSlides/notesSlide31.xml"/><Relationship Id="rId16" Type="http://schemas.openxmlformats.org/officeDocument/2006/relationships/image" Target="../media/image255.png"/><Relationship Id="rId29" Type="http://schemas.openxmlformats.org/officeDocument/2006/relationships/image" Target="../media/image268.png"/><Relationship Id="rId11" Type="http://schemas.openxmlformats.org/officeDocument/2006/relationships/image" Target="../media/image250.png"/><Relationship Id="rId24" Type="http://schemas.openxmlformats.org/officeDocument/2006/relationships/image" Target="../media/image263.png"/><Relationship Id="rId32" Type="http://schemas.openxmlformats.org/officeDocument/2006/relationships/image" Target="../media/image271.jpeg"/><Relationship Id="rId37" Type="http://schemas.openxmlformats.org/officeDocument/2006/relationships/image" Target="../media/image276.png"/><Relationship Id="rId40" Type="http://schemas.openxmlformats.org/officeDocument/2006/relationships/image" Target="../media/image279.png"/><Relationship Id="rId45" Type="http://schemas.openxmlformats.org/officeDocument/2006/relationships/image" Target="../media/image282.jpeg"/><Relationship Id="rId53" Type="http://schemas.openxmlformats.org/officeDocument/2006/relationships/image" Target="../media/image288.png"/><Relationship Id="rId5" Type="http://schemas.openxmlformats.org/officeDocument/2006/relationships/image" Target="../media/image244.png"/><Relationship Id="rId19" Type="http://schemas.openxmlformats.org/officeDocument/2006/relationships/image" Target="../media/image258.png"/><Relationship Id="rId4" Type="http://schemas.openxmlformats.org/officeDocument/2006/relationships/image" Target="../media/image243.png"/><Relationship Id="rId9" Type="http://schemas.openxmlformats.org/officeDocument/2006/relationships/image" Target="../media/image248.png"/><Relationship Id="rId14" Type="http://schemas.openxmlformats.org/officeDocument/2006/relationships/image" Target="../media/image253.png"/><Relationship Id="rId22" Type="http://schemas.openxmlformats.org/officeDocument/2006/relationships/image" Target="../media/image261.png"/><Relationship Id="rId27" Type="http://schemas.openxmlformats.org/officeDocument/2006/relationships/image" Target="../media/image266.png"/><Relationship Id="rId30" Type="http://schemas.openxmlformats.org/officeDocument/2006/relationships/image" Target="../media/image269.png"/><Relationship Id="rId35" Type="http://schemas.openxmlformats.org/officeDocument/2006/relationships/image" Target="../media/image274.png"/><Relationship Id="rId43" Type="http://schemas.openxmlformats.org/officeDocument/2006/relationships/image" Target="../media/image280.png"/><Relationship Id="rId48" Type="http://schemas.openxmlformats.org/officeDocument/2006/relationships/image" Target="../media/image285.png"/><Relationship Id="rId56" Type="http://schemas.openxmlformats.org/officeDocument/2006/relationships/image" Target="../media/image233.png"/><Relationship Id="rId8" Type="http://schemas.openxmlformats.org/officeDocument/2006/relationships/image" Target="../media/image247.png"/><Relationship Id="rId51" Type="http://schemas.openxmlformats.org/officeDocument/2006/relationships/image" Target="../media/image83.png"/><Relationship Id="rId3" Type="http://schemas.openxmlformats.org/officeDocument/2006/relationships/image" Target="../media/image242.jpeg"/><Relationship Id="rId12" Type="http://schemas.openxmlformats.org/officeDocument/2006/relationships/image" Target="../media/image251.png"/><Relationship Id="rId17" Type="http://schemas.openxmlformats.org/officeDocument/2006/relationships/image" Target="../media/image256.png"/><Relationship Id="rId25" Type="http://schemas.openxmlformats.org/officeDocument/2006/relationships/image" Target="../media/image264.png"/><Relationship Id="rId33" Type="http://schemas.openxmlformats.org/officeDocument/2006/relationships/image" Target="../media/image272.jpeg"/><Relationship Id="rId38" Type="http://schemas.openxmlformats.org/officeDocument/2006/relationships/image" Target="../media/image277.png"/><Relationship Id="rId46" Type="http://schemas.openxmlformats.org/officeDocument/2006/relationships/image" Target="../media/image283.png"/><Relationship Id="rId20" Type="http://schemas.openxmlformats.org/officeDocument/2006/relationships/image" Target="../media/image259.png"/><Relationship Id="rId41" Type="http://schemas.openxmlformats.org/officeDocument/2006/relationships/image" Target="../media/image88.png"/><Relationship Id="rId54" Type="http://schemas.openxmlformats.org/officeDocument/2006/relationships/image" Target="../media/image289.png"/><Relationship Id="rId1" Type="http://schemas.openxmlformats.org/officeDocument/2006/relationships/slideLayout" Target="../slideLayouts/slideLayout20.xml"/><Relationship Id="rId6" Type="http://schemas.openxmlformats.org/officeDocument/2006/relationships/image" Target="../media/image245.png"/><Relationship Id="rId15" Type="http://schemas.openxmlformats.org/officeDocument/2006/relationships/image" Target="../media/image254.png"/><Relationship Id="rId23" Type="http://schemas.openxmlformats.org/officeDocument/2006/relationships/image" Target="../media/image262.png"/><Relationship Id="rId28" Type="http://schemas.openxmlformats.org/officeDocument/2006/relationships/image" Target="../media/image267.png"/><Relationship Id="rId36" Type="http://schemas.openxmlformats.org/officeDocument/2006/relationships/image" Target="../media/image275.jpeg"/><Relationship Id="rId49" Type="http://schemas.openxmlformats.org/officeDocument/2006/relationships/image" Target="../media/image286.png"/><Relationship Id="rId57" Type="http://schemas.openxmlformats.org/officeDocument/2006/relationships/image" Target="../media/image234.svg"/><Relationship Id="rId10" Type="http://schemas.openxmlformats.org/officeDocument/2006/relationships/image" Target="../media/image249.png"/><Relationship Id="rId31" Type="http://schemas.openxmlformats.org/officeDocument/2006/relationships/image" Target="../media/image270.png"/><Relationship Id="rId44" Type="http://schemas.openxmlformats.org/officeDocument/2006/relationships/image" Target="../media/image281.jpeg"/><Relationship Id="rId52" Type="http://schemas.openxmlformats.org/officeDocument/2006/relationships/image" Target="../media/image287.png"/></Relationships>
</file>

<file path=ppt/slides/_rels/slide4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2.xml"/><Relationship Id="rId1" Type="http://schemas.openxmlformats.org/officeDocument/2006/relationships/slideLayout" Target="../slideLayouts/slideLayout169.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5.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50.xml.rels><?xml version="1.0" encoding="UTF-8" standalone="yes"?>
<Relationships xmlns="http://schemas.openxmlformats.org/package/2006/relationships"><Relationship Id="rId8" Type="http://schemas.openxmlformats.org/officeDocument/2006/relationships/hyperlink" Target="https://doh.wa.gov/about-us/transformational-plan" TargetMode="External"/><Relationship Id="rId3" Type="http://schemas.openxmlformats.org/officeDocument/2006/relationships/image" Target="../media/image202.png"/><Relationship Id="rId7" Type="http://schemas.openxmlformats.org/officeDocument/2006/relationships/image" Target="../media/image296.png"/><Relationship Id="rId2" Type="http://schemas.openxmlformats.org/officeDocument/2006/relationships/notesSlide" Target="../notesSlides/notesSlide33.xml"/><Relationship Id="rId1" Type="http://schemas.openxmlformats.org/officeDocument/2006/relationships/slideLayout" Target="../slideLayouts/slideLayout137.xml"/><Relationship Id="rId6" Type="http://schemas.openxmlformats.org/officeDocument/2006/relationships/image" Target="../media/image295.jpeg"/><Relationship Id="rId5" Type="http://schemas.openxmlformats.org/officeDocument/2006/relationships/image" Target="../media/image121.png"/><Relationship Id="rId4" Type="http://schemas.openxmlformats.org/officeDocument/2006/relationships/image" Target="../media/image203.png"/><Relationship Id="rId9" Type="http://schemas.openxmlformats.org/officeDocument/2006/relationships/image" Target="../media/image29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5.xml"/></Relationships>
</file>

<file path=ppt/slides/_rels/slide52.xml.rels><?xml version="1.0" encoding="UTF-8" standalone="yes"?>
<Relationships xmlns="http://schemas.openxmlformats.org/package/2006/relationships"><Relationship Id="rId3" Type="http://schemas.openxmlformats.org/officeDocument/2006/relationships/hyperlink" Target="mailto:Bryant.Karras@doh.wa.gov" TargetMode="External"/><Relationship Id="rId7" Type="http://schemas.openxmlformats.org/officeDocument/2006/relationships/image" Target="../media/image299.jpeg"/><Relationship Id="rId2" Type="http://schemas.openxmlformats.org/officeDocument/2006/relationships/hyperlink" Target="http://www.doh.wa.gov/healthit" TargetMode="External"/><Relationship Id="rId1" Type="http://schemas.openxmlformats.org/officeDocument/2006/relationships/slideLayout" Target="../slideLayouts/slideLayout305.xml"/><Relationship Id="rId6" Type="http://schemas.openxmlformats.org/officeDocument/2006/relationships/image" Target="../media/image298.jpeg"/><Relationship Id="rId5" Type="http://schemas.openxmlformats.org/officeDocument/2006/relationships/image" Target="../media/image79.gif"/><Relationship Id="rId4" Type="http://schemas.openxmlformats.org/officeDocument/2006/relationships/hyperlink" Target="mailto:BKarras@UW.edu"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9.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jpe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19.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B0D42A-D0D1-CFFE-0441-B806233AC15A}"/>
              </a:ext>
            </a:extLst>
          </p:cNvPr>
          <p:cNvSpPr txBox="1"/>
          <p:nvPr/>
        </p:nvSpPr>
        <p:spPr>
          <a:xfrm>
            <a:off x="517144" y="4897898"/>
            <a:ext cx="3811712" cy="400110"/>
          </a:xfrm>
          <a:prstGeom prst="rect">
            <a:avLst/>
          </a:prstGeom>
          <a:noFill/>
        </p:spPr>
        <p:txBody>
          <a:bodyPr wrap="square" lIns="0" rIns="0" rtlCol="0">
            <a:spAutoFit/>
          </a:bodyPr>
          <a:lstStyle/>
          <a:p>
            <a:r>
              <a:rPr lang="en-US" sz="2000" dirty="0">
                <a:solidFill>
                  <a:schemeClr val="bg1"/>
                </a:solidFill>
                <a:latin typeface="Prometo" panose="020B0604030203060203" pitchFamily="34" charset="0"/>
              </a:rPr>
              <a:t>Dr. Bryant T. Karras</a:t>
            </a:r>
          </a:p>
        </p:txBody>
      </p:sp>
      <p:sp>
        <p:nvSpPr>
          <p:cNvPr id="5" name="TextBox 4">
            <a:extLst>
              <a:ext uri="{FF2B5EF4-FFF2-40B4-BE49-F238E27FC236}">
                <a16:creationId xmlns:a16="http://schemas.microsoft.com/office/drawing/2014/main" id="{1974A760-511B-F475-D17C-3C6F90083C09}"/>
              </a:ext>
            </a:extLst>
          </p:cNvPr>
          <p:cNvSpPr txBox="1"/>
          <p:nvPr/>
        </p:nvSpPr>
        <p:spPr>
          <a:xfrm>
            <a:off x="517144" y="5290919"/>
            <a:ext cx="3811712" cy="553998"/>
          </a:xfrm>
          <a:prstGeom prst="rect">
            <a:avLst/>
          </a:prstGeom>
          <a:noFill/>
        </p:spPr>
        <p:txBody>
          <a:bodyPr wrap="square" lIns="0" rIns="0" rtlCol="0">
            <a:spAutoFit/>
          </a:bodyPr>
          <a:lstStyle/>
          <a:p>
            <a:r>
              <a:rPr lang="en-US" sz="1500" dirty="0">
                <a:solidFill>
                  <a:schemeClr val="bg1"/>
                </a:solidFill>
                <a:latin typeface="Century Gothic" panose="020B0502020202020204" pitchFamily="34" charset="0"/>
              </a:rPr>
              <a:t>Chief Medical Informatics Officer</a:t>
            </a:r>
          </a:p>
          <a:p>
            <a:r>
              <a:rPr lang="en-US" sz="1500" dirty="0">
                <a:solidFill>
                  <a:schemeClr val="bg1"/>
                </a:solidFill>
                <a:latin typeface="Century Gothic" panose="020B0502020202020204" pitchFamily="34" charset="0"/>
              </a:rPr>
              <a:t>Washington State Department of Health</a:t>
            </a:r>
          </a:p>
        </p:txBody>
      </p:sp>
      <p:sp>
        <p:nvSpPr>
          <p:cNvPr id="6" name="Title 1">
            <a:extLst>
              <a:ext uri="{FF2B5EF4-FFF2-40B4-BE49-F238E27FC236}">
                <a16:creationId xmlns:a16="http://schemas.microsoft.com/office/drawing/2014/main" id="{B0219979-9B34-7AEC-D6BD-DB7D696F569E}"/>
              </a:ext>
            </a:extLst>
          </p:cNvPr>
          <p:cNvSpPr txBox="1">
            <a:spLocks/>
          </p:cNvSpPr>
          <p:nvPr/>
        </p:nvSpPr>
        <p:spPr>
          <a:xfrm>
            <a:off x="183040" y="1559992"/>
            <a:ext cx="5087821" cy="2274329"/>
          </a:xfrm>
          <a:prstGeom prst="rect">
            <a:avLst/>
          </a:prstGeom>
          <a:effectLst/>
        </p:spPr>
        <p:txBody>
          <a:bodyPr vert="horz" wrap="square" lIns="0" tIns="0" rIns="0" bIns="0" rtlCol="0" anchor="t" anchorCtr="0">
            <a:noAutofit/>
          </a:bodyPr>
          <a:lst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a:lstStyle>
          <a:p>
            <a:r>
              <a:rPr lang="en-US" dirty="0">
                <a:solidFill>
                  <a:schemeClr val="bg1"/>
                </a:solidFill>
                <a:latin typeface="Prometo" panose="020B0604030203060203" pitchFamily="34" charset="0"/>
              </a:rPr>
              <a:t>The Great State of Washington:</a:t>
            </a:r>
          </a:p>
          <a:p>
            <a:endParaRPr lang="en-US" dirty="0">
              <a:solidFill>
                <a:schemeClr val="bg1"/>
              </a:solidFill>
              <a:latin typeface="Prometo" panose="020B0604030203060203" pitchFamily="34" charset="0"/>
            </a:endParaRPr>
          </a:p>
          <a:p>
            <a:r>
              <a:rPr lang="en-US" dirty="0">
                <a:solidFill>
                  <a:schemeClr val="bg1"/>
                </a:solidFill>
                <a:latin typeface="Prometo" panose="020B0604030203060203" pitchFamily="34" charset="0"/>
              </a:rPr>
              <a:t>WA Datavision:</a:t>
            </a:r>
          </a:p>
          <a:p>
            <a:pPr>
              <a:spcAft>
                <a:spcPts val="600"/>
              </a:spcAft>
            </a:pPr>
            <a:r>
              <a:rPr lang="en-US" dirty="0">
                <a:solidFill>
                  <a:schemeClr val="bg1"/>
                </a:solidFill>
                <a:latin typeface="Prometo" panose="020B0604030203060203" pitchFamily="34" charset="0"/>
              </a:rPr>
              <a:t>The Story of FHIR Saga</a:t>
            </a:r>
          </a:p>
          <a:p>
            <a:r>
              <a:rPr lang="en-US" sz="1800" dirty="0">
                <a:solidFill>
                  <a:srgbClr val="217AA0"/>
                </a:solidFill>
                <a:latin typeface="Prometo" panose="020B0604030203060203" pitchFamily="34" charset="0"/>
              </a:rPr>
              <a:t>Session #215, March 6, 2025</a:t>
            </a:r>
          </a:p>
        </p:txBody>
      </p:sp>
    </p:spTree>
    <p:extLst>
      <p:ext uri="{BB962C8B-B14F-4D97-AF65-F5344CB8AC3E}">
        <p14:creationId xmlns:p14="http://schemas.microsoft.com/office/powerpoint/2010/main" val="1412922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lowing blue particles">
            <a:extLst>
              <a:ext uri="{FF2B5EF4-FFF2-40B4-BE49-F238E27FC236}">
                <a16:creationId xmlns:a16="http://schemas.microsoft.com/office/drawing/2014/main" id="{9A0CD256-A6B5-1ED3-8928-D27181352E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7807"/>
            <a:ext cx="12192000" cy="6915807"/>
          </a:xfrm>
          <a:prstGeom prst="rect">
            <a:avLst/>
          </a:prstGeom>
        </p:spPr>
      </p:pic>
      <p:sp>
        <p:nvSpPr>
          <p:cNvPr id="5" name="Rectangle 4">
            <a:extLst>
              <a:ext uri="{FF2B5EF4-FFF2-40B4-BE49-F238E27FC236}">
                <a16:creationId xmlns:a16="http://schemas.microsoft.com/office/drawing/2014/main" id="{72EC9C88-4257-49F5-8881-6EE0E540E41B}"/>
              </a:ext>
            </a:extLst>
          </p:cNvPr>
          <p:cNvSpPr/>
          <p:nvPr/>
        </p:nvSpPr>
        <p:spPr>
          <a:xfrm rot="16200000" flipV="1">
            <a:off x="3837894" y="-1492023"/>
            <a:ext cx="6849836" cy="9858375"/>
          </a:xfrm>
          <a:prstGeom prst="rect">
            <a:avLst/>
          </a:prstGeom>
          <a:gradFill>
            <a:gsLst>
              <a:gs pos="0">
                <a:schemeClr val="tx1"/>
              </a:gs>
              <a:gs pos="100000">
                <a:srgbClr val="020306">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5B205D29-BB09-46B6-B60B-282DD71383F8}"/>
              </a:ext>
            </a:extLst>
          </p:cNvPr>
          <p:cNvSpPr/>
          <p:nvPr/>
        </p:nvSpPr>
        <p:spPr>
          <a:xfrm>
            <a:off x="359229" y="424544"/>
            <a:ext cx="11430000" cy="602524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C39E892-D9E8-47B2-8E72-4F4C117120FE}"/>
              </a:ext>
            </a:extLst>
          </p:cNvPr>
          <p:cNvSpPr txBox="1"/>
          <p:nvPr/>
        </p:nvSpPr>
        <p:spPr>
          <a:xfrm>
            <a:off x="4526657" y="3703927"/>
            <a:ext cx="7124888" cy="230832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800" b="0" i="1" u="none" strike="noStrike" kern="1200" cap="none" spc="0" normalizeH="0" baseline="0" noProof="0">
                <a:ln>
                  <a:noFill/>
                </a:ln>
                <a:solidFill>
                  <a:srgbClr val="A5A5A5">
                    <a:lumMod val="40000"/>
                    <a:lumOff val="60000"/>
                  </a:srgbClr>
                </a:solidFill>
                <a:effectLst/>
                <a:uLnTx/>
                <a:uFillTx/>
                <a:latin typeface="Georgia" panose="02040502050405020303" pitchFamily="18" charset="0"/>
                <a:ea typeface="+mn-ea"/>
                <a:cs typeface="+mn-cs"/>
              </a:rPr>
              <a:t>Where</a:t>
            </a:r>
            <a:r>
              <a:rPr kumimoji="0" lang="en-US" sz="4800" b="0" i="0" u="none" strike="noStrike" kern="1200" cap="none" spc="0" normalizeH="0" baseline="0" noProof="0">
                <a:ln>
                  <a:noFill/>
                </a:ln>
                <a:solidFill>
                  <a:srgbClr val="A5A5A5">
                    <a:lumMod val="40000"/>
                    <a:lumOff val="60000"/>
                  </a:srgbClr>
                </a:solidFill>
                <a:effectLst/>
                <a:uLnTx/>
                <a:uFillTx/>
                <a:latin typeface="Georgia" panose="02040502050405020303" pitchFamily="18" charset="0"/>
                <a:ea typeface="+mn-ea"/>
                <a:cs typeface="+mn-cs"/>
              </a:rPr>
              <a:t> </a:t>
            </a:r>
            <a:r>
              <a:rPr kumimoji="0" lang="en-US" sz="4800" b="0" i="1" u="none" strike="noStrike" kern="1200" cap="none" spc="0" normalizeH="0" baseline="0" noProof="0">
                <a:ln>
                  <a:noFill/>
                </a:ln>
                <a:solidFill>
                  <a:srgbClr val="FFC000"/>
                </a:solidFill>
                <a:effectLst/>
                <a:uLnTx/>
                <a:uFillTx/>
                <a:latin typeface="Georgia" panose="02040502050405020303" pitchFamily="18" charset="0"/>
                <a:ea typeface="+mn-ea"/>
                <a:cs typeface="+mn-cs"/>
              </a:rPr>
              <a:t>Equity</a:t>
            </a:r>
            <a:r>
              <a:rPr kumimoji="0" lang="en-US" sz="4800" b="0" i="1" u="none" strike="noStrike" kern="1200" cap="none" spc="0" normalizeH="0" baseline="0" noProof="0">
                <a:ln>
                  <a:noFill/>
                </a:ln>
                <a:solidFill>
                  <a:srgbClr val="A5A5A5">
                    <a:lumMod val="40000"/>
                    <a:lumOff val="60000"/>
                  </a:srgbClr>
                </a:solidFill>
                <a:effectLst/>
                <a:uLnTx/>
                <a:uFillTx/>
                <a:latin typeface="Georgia" panose="02040502050405020303" pitchFamily="18" charset="0"/>
                <a:ea typeface="+mn-ea"/>
                <a:cs typeface="+mn-cs"/>
              </a:rPr>
              <a:t>, </a:t>
            </a:r>
            <a:r>
              <a:rPr kumimoji="0" lang="en-US" sz="4800" b="0" i="1" u="none" strike="noStrike" kern="1200" cap="none" spc="0" normalizeH="0" baseline="0" noProof="0">
                <a:ln>
                  <a:noFill/>
                </a:ln>
                <a:solidFill>
                  <a:srgbClr val="FFC000"/>
                </a:solidFill>
                <a:effectLst/>
                <a:uLnTx/>
                <a:uFillTx/>
                <a:latin typeface="Georgia" panose="02040502050405020303" pitchFamily="18" charset="0"/>
                <a:ea typeface="+mn-ea"/>
                <a:cs typeface="+mn-cs"/>
              </a:rPr>
              <a:t>Innovation</a:t>
            </a:r>
            <a:r>
              <a:rPr kumimoji="0" lang="en-US" sz="4800" b="0" i="1" u="none" strike="noStrike" kern="1200" cap="none" spc="0" normalizeH="0" baseline="0" noProof="0">
                <a:ln>
                  <a:noFill/>
                </a:ln>
                <a:solidFill>
                  <a:srgbClr val="A5A5A5">
                    <a:lumMod val="40000"/>
                    <a:lumOff val="60000"/>
                  </a:srgbClr>
                </a:solidFill>
                <a:effectLst/>
                <a:uLnTx/>
                <a:uFillTx/>
                <a:latin typeface="Georgia" panose="02040502050405020303" pitchFamily="18" charset="0"/>
                <a:ea typeface="+mn-ea"/>
                <a:cs typeface="+mn-cs"/>
              </a:rPr>
              <a:t> and</a:t>
            </a:r>
            <a:r>
              <a:rPr kumimoji="0" lang="en-US" sz="4800" b="0" i="0" u="none" strike="noStrike" kern="1200" cap="none" spc="0" normalizeH="0" baseline="0" noProof="0">
                <a:ln>
                  <a:noFill/>
                </a:ln>
                <a:solidFill>
                  <a:srgbClr val="A5A5A5">
                    <a:lumMod val="40000"/>
                    <a:lumOff val="60000"/>
                  </a:srgbClr>
                </a:solidFill>
                <a:effectLst/>
                <a:uLnTx/>
                <a:uFillTx/>
                <a:latin typeface="Georgia" panose="02040502050405020303" pitchFamily="18" charset="0"/>
                <a:ea typeface="+mn-ea"/>
                <a:cs typeface="+mn-cs"/>
              </a:rPr>
              <a:t> </a:t>
            </a:r>
            <a:r>
              <a:rPr kumimoji="0" lang="en-US" sz="4800" b="0" i="1" u="none" strike="noStrike" kern="1200" cap="none" spc="0" normalizeH="0" baseline="0" noProof="0">
                <a:ln>
                  <a:noFill/>
                </a:ln>
                <a:solidFill>
                  <a:srgbClr val="FFC000"/>
                </a:solidFill>
                <a:effectLst/>
                <a:uLnTx/>
                <a:uFillTx/>
                <a:latin typeface="Georgia" panose="02040502050405020303" pitchFamily="18" charset="0"/>
                <a:ea typeface="+mn-ea"/>
                <a:cs typeface="+mn-cs"/>
              </a:rPr>
              <a:t>Engagement</a:t>
            </a:r>
            <a:r>
              <a:rPr kumimoji="0" lang="en-US" sz="4800" b="0" i="0" u="none" strike="noStrike" kern="1200" cap="none" spc="0" normalizeH="0" baseline="0" noProof="0">
                <a:ln>
                  <a:noFill/>
                </a:ln>
                <a:solidFill>
                  <a:srgbClr val="A5A5A5">
                    <a:lumMod val="40000"/>
                    <a:lumOff val="60000"/>
                  </a:srgbClr>
                </a:solidFill>
                <a:effectLst/>
                <a:uLnTx/>
                <a:uFillTx/>
                <a:latin typeface="Georgia" panose="02040502050405020303" pitchFamily="18" charset="0"/>
                <a:ea typeface="+mn-ea"/>
                <a:cs typeface="+mn-cs"/>
              </a:rPr>
              <a:t> </a:t>
            </a:r>
            <a:r>
              <a:rPr kumimoji="0" lang="en-US" sz="4800" b="0" i="1" u="none" strike="noStrike" kern="1200" cap="none" spc="0" normalizeH="0" baseline="0" noProof="0">
                <a:ln>
                  <a:noFill/>
                </a:ln>
                <a:solidFill>
                  <a:srgbClr val="A5A5A5">
                    <a:lumMod val="40000"/>
                    <a:lumOff val="60000"/>
                  </a:srgbClr>
                </a:solidFill>
                <a:effectLst/>
                <a:uLnTx/>
                <a:uFillTx/>
                <a:latin typeface="Georgia" panose="02040502050405020303" pitchFamily="18" charset="0"/>
                <a:ea typeface="+mn-ea"/>
                <a:cs typeface="+mn-cs"/>
              </a:rPr>
              <a:t>meet</a:t>
            </a:r>
          </a:p>
        </p:txBody>
      </p:sp>
      <p:sp>
        <p:nvSpPr>
          <p:cNvPr id="7" name="Title 1">
            <a:extLst>
              <a:ext uri="{FF2B5EF4-FFF2-40B4-BE49-F238E27FC236}">
                <a16:creationId xmlns:a16="http://schemas.microsoft.com/office/drawing/2014/main" id="{E38A08BC-A3AB-4AD3-9537-549EE4F8759D}"/>
              </a:ext>
            </a:extLst>
          </p:cNvPr>
          <p:cNvSpPr txBox="1">
            <a:spLocks/>
          </p:cNvSpPr>
          <p:nvPr/>
        </p:nvSpPr>
        <p:spPr>
          <a:xfrm>
            <a:off x="4211159" y="2188057"/>
            <a:ext cx="7440386" cy="4940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2700" kern="1200" baseline="0" dirty="0">
                <a:solidFill>
                  <a:schemeClr val="tx1"/>
                </a:solidFill>
                <a:latin typeface="Century Gothic" panose="020B0502020202020204" pitchFamily="34" charset="0"/>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8800" b="0" i="1" u="none" strike="noStrike" kern="1200" cap="none" spc="0" normalizeH="0" baseline="0" noProof="0">
                <a:ln>
                  <a:noFill/>
                </a:ln>
                <a:solidFill>
                  <a:srgbClr val="A5A5A5">
                    <a:lumMod val="40000"/>
                    <a:lumOff val="60000"/>
                  </a:srgbClr>
                </a:solidFill>
                <a:effectLst/>
                <a:uLnTx/>
                <a:uFillTx/>
                <a:latin typeface="Georgia" panose="02040502050405020303" pitchFamily="18" charset="0"/>
                <a:ea typeface="+mj-ea"/>
                <a:cs typeface="+mj-cs"/>
              </a:rPr>
              <a:t>Health</a:t>
            </a:r>
          </a:p>
        </p:txBody>
      </p:sp>
      <p:sp>
        <p:nvSpPr>
          <p:cNvPr id="2" name="Footer Placeholder 1">
            <a:extLst>
              <a:ext uri="{FF2B5EF4-FFF2-40B4-BE49-F238E27FC236}">
                <a16:creationId xmlns:a16="http://schemas.microsoft.com/office/drawing/2014/main" id="{E0B72DB5-1459-EF77-1965-35818A0AB83A}"/>
              </a:ext>
            </a:extLst>
          </p:cNvPr>
          <p:cNvSpPr>
            <a:spLocks noGrp="1"/>
          </p:cNvSpPr>
          <p:nvPr>
            <p:ph type="ftr" sz="quarter" idx="11"/>
          </p:nvPr>
        </p:nvSpPr>
        <p:spPr/>
        <p:txBody>
          <a:bodyPr/>
          <a:lstStyle/>
          <a:p>
            <a:r>
              <a:rPr lang="en-US"/>
              <a:t>The Great State of Washington: The Story of FHIR Saga</a:t>
            </a:r>
          </a:p>
        </p:txBody>
      </p:sp>
      <p:sp>
        <p:nvSpPr>
          <p:cNvPr id="3" name="Slide Number Placeholder 2">
            <a:extLst>
              <a:ext uri="{FF2B5EF4-FFF2-40B4-BE49-F238E27FC236}">
                <a16:creationId xmlns:a16="http://schemas.microsoft.com/office/drawing/2014/main" id="{6F704EFC-D949-2E3F-B637-F73A30274CAA}"/>
              </a:ext>
            </a:extLst>
          </p:cNvPr>
          <p:cNvSpPr>
            <a:spLocks noGrp="1"/>
          </p:cNvSpPr>
          <p:nvPr>
            <p:ph type="sldNum" sz="quarter" idx="12"/>
          </p:nvPr>
        </p:nvSpPr>
        <p:spPr/>
        <p:txBody>
          <a:bodyPr/>
          <a:lstStyle/>
          <a:p>
            <a:fld id="{BA6232EE-8B0C-4B24-A09B-C65ABC015487}" type="slidenum">
              <a:rPr lang="en-US" smtClean="0"/>
              <a:t>10</a:t>
            </a:fld>
            <a:endParaRPr lang="en-US"/>
          </a:p>
        </p:txBody>
      </p:sp>
    </p:spTree>
    <p:extLst>
      <p:ext uri="{BB962C8B-B14F-4D97-AF65-F5344CB8AC3E}">
        <p14:creationId xmlns:p14="http://schemas.microsoft.com/office/powerpoint/2010/main" val="269357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Text, letter&#10;&#10;Description automatically generated">
            <a:extLst>
              <a:ext uri="{FF2B5EF4-FFF2-40B4-BE49-F238E27FC236}">
                <a16:creationId xmlns:a16="http://schemas.microsoft.com/office/drawing/2014/main" id="{DF1B9CAA-A306-53D3-8BA8-EAADBB900CE4}"/>
              </a:ext>
            </a:extLst>
          </p:cNvPr>
          <p:cNvPicPr>
            <a:picLocks noChangeAspect="1"/>
          </p:cNvPicPr>
          <p:nvPr/>
        </p:nvPicPr>
        <p:blipFill rotWithShape="1">
          <a:blip r:embed="rId3">
            <a:extLst>
              <a:ext uri="{28A0092B-C50C-407E-A947-70E740481C1C}">
                <a14:useLocalDpi xmlns:a14="http://schemas.microsoft.com/office/drawing/2010/main" val="0"/>
              </a:ext>
            </a:extLst>
          </a:blip>
          <a:srcRect r="47436" b="1289"/>
          <a:stretch/>
        </p:blipFill>
        <p:spPr>
          <a:xfrm>
            <a:off x="-6847" y="0"/>
            <a:ext cx="5414764" cy="6858000"/>
          </a:xfrm>
          <a:prstGeom prst="rect">
            <a:avLst/>
          </a:prstGeom>
        </p:spPr>
      </p:pic>
      <p:pic>
        <p:nvPicPr>
          <p:cNvPr id="17" name="Picture 2" descr="sunrise with kids making summer memories - The Educators' Spin On It">
            <a:extLst>
              <a:ext uri="{FF2B5EF4-FFF2-40B4-BE49-F238E27FC236}">
                <a16:creationId xmlns:a16="http://schemas.microsoft.com/office/drawing/2014/main" id="{633F9AAD-0C3F-CD59-70C5-56C4EF073E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2" t="1256" r="28029" b="1256"/>
          <a:stretch/>
        </p:blipFill>
        <p:spPr bwMode="auto">
          <a:xfrm>
            <a:off x="5188990" y="0"/>
            <a:ext cx="7009857" cy="685799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0B5F2B-BDB1-2E92-239B-F66424BD28FC}"/>
              </a:ext>
            </a:extLst>
          </p:cNvPr>
          <p:cNvSpPr txBox="1"/>
          <p:nvPr/>
        </p:nvSpPr>
        <p:spPr>
          <a:xfrm>
            <a:off x="6173373" y="5883854"/>
            <a:ext cx="5749034"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srgbClr val="FFC000"/>
                </a:solidFill>
                <a:effectLst/>
                <a:uLnTx/>
                <a:uFillTx/>
                <a:latin typeface="Georgia" panose="02040502050405020303" pitchFamily="18" charset="0"/>
                <a:ea typeface="+mn-ea"/>
                <a:cs typeface="+mn-cs"/>
              </a:rPr>
              <a:t>Transformational Health</a:t>
            </a:r>
            <a:endParaRPr kumimoji="0" lang="en-US" sz="3200" b="1" i="0" u="none" strike="noStrike" kern="1200" cap="none" spc="0" normalizeH="0" baseline="0" noProof="0">
              <a:ln>
                <a:noFill/>
              </a:ln>
              <a:solidFill>
                <a:srgbClr val="FFC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790C72DC-BC8D-02A7-B77C-105EC74A9CE5}"/>
              </a:ext>
            </a:extLst>
          </p:cNvPr>
          <p:cNvSpPr txBox="1">
            <a:spLocks/>
          </p:cNvSpPr>
          <p:nvPr/>
        </p:nvSpPr>
        <p:spPr>
          <a:xfrm>
            <a:off x="545171" y="1060343"/>
            <a:ext cx="3549385" cy="107367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2700" kern="1200" baseline="0" dirty="0">
                <a:solidFill>
                  <a:schemeClr val="tx1"/>
                </a:solidFill>
                <a:latin typeface="Century Gothic" panose="020B05020202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EBB220"/>
                </a:solidFill>
                <a:effectLst/>
                <a:uLnTx/>
                <a:uFillTx/>
                <a:latin typeface="Century Gothic" panose="020B0502020202020204" pitchFamily="34" charset="0"/>
                <a:ea typeface="+mj-ea"/>
                <a:cs typeface="+mj-cs"/>
              </a:rPr>
              <a:t>Transactional</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EBB220"/>
                </a:solidFill>
                <a:effectLst/>
                <a:uLnTx/>
                <a:uFillTx/>
                <a:latin typeface="Century Gothic" panose="020B0502020202020204" pitchFamily="34" charset="0"/>
                <a:ea typeface="+mj-ea"/>
                <a:cs typeface="+mj-cs"/>
              </a:rPr>
              <a:t>Health</a:t>
            </a:r>
          </a:p>
        </p:txBody>
      </p:sp>
      <p:sp>
        <p:nvSpPr>
          <p:cNvPr id="20" name="TextBox 19">
            <a:extLst>
              <a:ext uri="{FF2B5EF4-FFF2-40B4-BE49-F238E27FC236}">
                <a16:creationId xmlns:a16="http://schemas.microsoft.com/office/drawing/2014/main" id="{3FC0ADC2-4A7D-6386-1970-06A7B4E13AAC}"/>
              </a:ext>
            </a:extLst>
          </p:cNvPr>
          <p:cNvSpPr txBox="1"/>
          <p:nvPr/>
        </p:nvSpPr>
        <p:spPr>
          <a:xfrm>
            <a:off x="545171" y="537123"/>
            <a:ext cx="246789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Franklin Gothic Heavy" panose="020B0903020102020204" pitchFamily="34" charset="0"/>
                <a:ea typeface="+mn-ea"/>
                <a:cs typeface="+mn-cs"/>
              </a:rPr>
              <a:t>FROM</a:t>
            </a:r>
          </a:p>
        </p:txBody>
      </p:sp>
      <p:sp>
        <p:nvSpPr>
          <p:cNvPr id="21" name="Arrow: Chevron 20">
            <a:extLst>
              <a:ext uri="{FF2B5EF4-FFF2-40B4-BE49-F238E27FC236}">
                <a16:creationId xmlns:a16="http://schemas.microsoft.com/office/drawing/2014/main" id="{702C56A1-E2F4-DAC0-828E-1714F3884307}"/>
              </a:ext>
            </a:extLst>
          </p:cNvPr>
          <p:cNvSpPr/>
          <p:nvPr/>
        </p:nvSpPr>
        <p:spPr>
          <a:xfrm>
            <a:off x="4923862" y="1"/>
            <a:ext cx="2126577" cy="6857999"/>
          </a:xfrm>
          <a:prstGeom prst="chevron">
            <a:avLst/>
          </a:prstGeom>
          <a:gradFill>
            <a:gsLst>
              <a:gs pos="26000">
                <a:schemeClr val="accent1">
                  <a:lumMod val="5000"/>
                  <a:lumOff val="95000"/>
                  <a:alpha val="53000"/>
                </a:schemeClr>
              </a:gs>
              <a:gs pos="69000">
                <a:schemeClr val="accent1">
                  <a:lumMod val="45000"/>
                  <a:lumOff val="55000"/>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22" name="Arrow: Chevron 21">
            <a:extLst>
              <a:ext uri="{FF2B5EF4-FFF2-40B4-BE49-F238E27FC236}">
                <a16:creationId xmlns:a16="http://schemas.microsoft.com/office/drawing/2014/main" id="{06C7BBB2-1862-1417-0C61-C4ED40ECD7BC}"/>
              </a:ext>
            </a:extLst>
          </p:cNvPr>
          <p:cNvSpPr/>
          <p:nvPr/>
        </p:nvSpPr>
        <p:spPr>
          <a:xfrm>
            <a:off x="4359683" y="1"/>
            <a:ext cx="2410705" cy="6858000"/>
          </a:xfrm>
          <a:prstGeom prst="chevron">
            <a:avLst>
              <a:gd name="adj" fmla="val 50500"/>
            </a:avLst>
          </a:prstGeom>
          <a:gradFill>
            <a:gsLst>
              <a:gs pos="7000">
                <a:schemeClr val="accent1">
                  <a:lumMod val="5000"/>
                  <a:lumOff val="95000"/>
                </a:schemeClr>
              </a:gs>
              <a:gs pos="69000">
                <a:schemeClr val="accent1">
                  <a:lumMod val="45000"/>
                  <a:lumOff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23" name="Arrow: Chevron 22">
            <a:extLst>
              <a:ext uri="{FF2B5EF4-FFF2-40B4-BE49-F238E27FC236}">
                <a16:creationId xmlns:a16="http://schemas.microsoft.com/office/drawing/2014/main" id="{EC61361A-F8A5-797E-0F7B-8F3C1CF27A20}"/>
              </a:ext>
            </a:extLst>
          </p:cNvPr>
          <p:cNvSpPr/>
          <p:nvPr/>
        </p:nvSpPr>
        <p:spPr>
          <a:xfrm>
            <a:off x="3842376" y="-1"/>
            <a:ext cx="2356246" cy="6858002"/>
          </a:xfrm>
          <a:prstGeom prst="chevron">
            <a:avLst>
              <a:gd name="adj" fmla="val 50500"/>
            </a:avLst>
          </a:prstGeom>
          <a:gradFill>
            <a:gsLst>
              <a:gs pos="0">
                <a:schemeClr val="accent1">
                  <a:lumMod val="5000"/>
                  <a:lumOff val="95000"/>
                  <a:alpha val="59000"/>
                </a:schemeClr>
              </a:gs>
              <a:gs pos="52000">
                <a:schemeClr val="accent1">
                  <a:lumMod val="45000"/>
                  <a:lumOff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813A233-F5BE-13C1-EE49-C026524602A3}"/>
              </a:ext>
            </a:extLst>
          </p:cNvPr>
          <p:cNvSpPr/>
          <p:nvPr/>
        </p:nvSpPr>
        <p:spPr>
          <a:xfrm>
            <a:off x="352381" y="424545"/>
            <a:ext cx="11430000" cy="6025243"/>
          </a:xfrm>
          <a:prstGeom prst="rect">
            <a:avLst/>
          </a:prstGeom>
          <a:noFill/>
          <a:ln w="38100">
            <a:solidFill>
              <a:srgbClr val="1B2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8858BF2F-B8D7-C844-122C-5FAF75E02169}"/>
              </a:ext>
            </a:extLst>
          </p:cNvPr>
          <p:cNvSpPr txBox="1"/>
          <p:nvPr/>
        </p:nvSpPr>
        <p:spPr>
          <a:xfrm>
            <a:off x="4945908" y="3167389"/>
            <a:ext cx="18465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Franklin Gothic Heavy" panose="020B0903020102020204" pitchFamily="34" charset="0"/>
                <a:ea typeface="+mn-ea"/>
                <a:cs typeface="+mn-cs"/>
              </a:rPr>
              <a:t>TO</a:t>
            </a:r>
          </a:p>
        </p:txBody>
      </p:sp>
      <p:sp>
        <p:nvSpPr>
          <p:cNvPr id="2" name="Footer Placeholder 1">
            <a:extLst>
              <a:ext uri="{FF2B5EF4-FFF2-40B4-BE49-F238E27FC236}">
                <a16:creationId xmlns:a16="http://schemas.microsoft.com/office/drawing/2014/main" id="{8F35B73B-7501-C59C-06B3-D87DCBF5A375}"/>
              </a:ext>
            </a:extLst>
          </p:cNvPr>
          <p:cNvSpPr>
            <a:spLocks noGrp="1"/>
          </p:cNvSpPr>
          <p:nvPr>
            <p:ph type="ftr" sz="quarter" idx="11"/>
          </p:nvPr>
        </p:nvSpPr>
        <p:spPr/>
        <p:txBody>
          <a:bodyPr/>
          <a:lstStyle/>
          <a:p>
            <a:r>
              <a:rPr lang="en-US"/>
              <a:t>The Great State of Washington: The Story of FHIR Saga</a:t>
            </a:r>
          </a:p>
        </p:txBody>
      </p:sp>
      <p:sp>
        <p:nvSpPr>
          <p:cNvPr id="3" name="Slide Number Placeholder 2">
            <a:extLst>
              <a:ext uri="{FF2B5EF4-FFF2-40B4-BE49-F238E27FC236}">
                <a16:creationId xmlns:a16="http://schemas.microsoft.com/office/drawing/2014/main" id="{D73845D4-F05F-4E39-E1FC-054D0E2F2FE1}"/>
              </a:ext>
            </a:extLst>
          </p:cNvPr>
          <p:cNvSpPr>
            <a:spLocks noGrp="1"/>
          </p:cNvSpPr>
          <p:nvPr>
            <p:ph type="sldNum" sz="quarter" idx="12"/>
          </p:nvPr>
        </p:nvSpPr>
        <p:spPr/>
        <p:txBody>
          <a:bodyPr/>
          <a:lstStyle/>
          <a:p>
            <a:fld id="{BA6232EE-8B0C-4B24-A09B-C65ABC015487}" type="slidenum">
              <a:rPr lang="en-US" smtClean="0"/>
              <a:t>11</a:t>
            </a:fld>
            <a:endParaRPr lang="en-US"/>
          </a:p>
        </p:txBody>
      </p:sp>
    </p:spTree>
    <p:extLst>
      <p:ext uri="{BB962C8B-B14F-4D97-AF65-F5344CB8AC3E}">
        <p14:creationId xmlns:p14="http://schemas.microsoft.com/office/powerpoint/2010/main" val="230983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2D11-99A6-7AE5-99AC-3E149A191682}"/>
              </a:ext>
            </a:extLst>
          </p:cNvPr>
          <p:cNvSpPr>
            <a:spLocks noGrp="1"/>
          </p:cNvSpPr>
          <p:nvPr>
            <p:ph type="title"/>
          </p:nvPr>
        </p:nvSpPr>
        <p:spPr/>
        <p:txBody>
          <a:bodyPr/>
          <a:lstStyle/>
          <a:p>
            <a:r>
              <a:rPr lang="en-US">
                <a:latin typeface="Prometo Medium"/>
              </a:rPr>
              <a:t>Transformational Plan</a:t>
            </a:r>
            <a:endParaRPr lang="en-US"/>
          </a:p>
        </p:txBody>
      </p:sp>
      <p:sp>
        <p:nvSpPr>
          <p:cNvPr id="3" name="Slide Number Placeholder 2">
            <a:extLst>
              <a:ext uri="{FF2B5EF4-FFF2-40B4-BE49-F238E27FC236}">
                <a16:creationId xmlns:a16="http://schemas.microsoft.com/office/drawing/2014/main" id="{D8D8D1C2-7EA3-F194-1777-3C1A93D48064}"/>
              </a:ext>
            </a:extLst>
          </p:cNvPr>
          <p:cNvSpPr>
            <a:spLocks noGrp="1"/>
          </p:cNvSpPr>
          <p:nvPr>
            <p:ph type="sldNum" sz="quarter" idx="10"/>
          </p:nvPr>
        </p:nvSpPr>
        <p:spPr/>
        <p:txBody>
          <a:bodyPr/>
          <a:lstStyle/>
          <a:p>
            <a:fld id="{D8D877B3-D348-4611-9BDB-C5374591D951}" type="slidenum">
              <a:rPr lang="en-US" smtClean="0"/>
              <a:pPr/>
              <a:t>12</a:t>
            </a:fld>
            <a:endParaRPr lang="en-US"/>
          </a:p>
        </p:txBody>
      </p:sp>
      <p:sp>
        <p:nvSpPr>
          <p:cNvPr id="6" name="Footer Placeholder 5">
            <a:extLst>
              <a:ext uri="{FF2B5EF4-FFF2-40B4-BE49-F238E27FC236}">
                <a16:creationId xmlns:a16="http://schemas.microsoft.com/office/drawing/2014/main" id="{10FA18B9-B47C-C7F6-4E1F-F1401CB588D1}"/>
              </a:ext>
            </a:extLst>
          </p:cNvPr>
          <p:cNvSpPr>
            <a:spLocks noGrp="1"/>
          </p:cNvSpPr>
          <p:nvPr>
            <p:ph type="ftr" sz="quarter" idx="13"/>
          </p:nvPr>
        </p:nvSpPr>
        <p:spPr/>
        <p:txBody>
          <a:bodyPr/>
          <a:lstStyle/>
          <a:p>
            <a:r>
              <a:rPr lang="en-US"/>
              <a:t>The Great State of Washington: The Story of FHIR Saga</a:t>
            </a:r>
          </a:p>
        </p:txBody>
      </p:sp>
      <p:pic>
        <p:nvPicPr>
          <p:cNvPr id="18" name="Content Placeholder 17">
            <a:extLst>
              <a:ext uri="{FF2B5EF4-FFF2-40B4-BE49-F238E27FC236}">
                <a16:creationId xmlns:a16="http://schemas.microsoft.com/office/drawing/2014/main" id="{F9A483ED-E301-971B-39FF-0F9347DAFDCD}"/>
              </a:ext>
            </a:extLst>
          </p:cNvPr>
          <p:cNvPicPr>
            <a:picLocks noGrp="1" noChangeAspect="1"/>
          </p:cNvPicPr>
          <p:nvPr>
            <p:ph sz="quarter" idx="11"/>
          </p:nvPr>
        </p:nvPicPr>
        <p:blipFill>
          <a:blip r:embed="rId3"/>
          <a:stretch>
            <a:fillRect/>
          </a:stretch>
        </p:blipFill>
        <p:spPr>
          <a:xfrm>
            <a:off x="-495" y="2849"/>
            <a:ext cx="12194116" cy="6850591"/>
          </a:xfrm>
        </p:spPr>
      </p:pic>
    </p:spTree>
    <p:extLst>
      <p:ext uri="{BB962C8B-B14F-4D97-AF65-F5344CB8AC3E}">
        <p14:creationId xmlns:p14="http://schemas.microsoft.com/office/powerpoint/2010/main" val="2596458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0560F1BC-2B68-824C-A1B2-2145D46952B8}"/>
              </a:ext>
            </a:extLst>
          </p:cNvPr>
          <p:cNvSpPr txBox="1"/>
          <p:nvPr/>
        </p:nvSpPr>
        <p:spPr>
          <a:xfrm>
            <a:off x="3040505" y="6338391"/>
            <a:ext cx="8067876" cy="339388"/>
          </a:xfrm>
          <a:prstGeom prst="rect">
            <a:avLst/>
          </a:prstGeom>
          <a:noFill/>
        </p:spPr>
        <p:txBody>
          <a:bodyPr wrap="square" rtlCol="0">
            <a:spAutoFit/>
          </a:bodyPr>
          <a:lstStyle/>
          <a:p>
            <a:pPr marL="1816851" defTabSz="403433">
              <a:lnSpc>
                <a:spcPts val="971"/>
              </a:lnSpc>
              <a:spcBef>
                <a:spcPts val="265"/>
              </a:spcBef>
            </a:pPr>
            <a:r>
              <a:rPr lang="en-US" sz="794">
                <a:solidFill>
                  <a:prstClr val="black"/>
                </a:solidFill>
                <a:latin typeface="Century Gothic" panose="020B0502020202020204" pitchFamily="34" charset="0"/>
              </a:rPr>
              <a:t>DOH 820-071 June 2023.  To request this document in another format, call 1-800-525-0127. </a:t>
            </a:r>
            <a:br>
              <a:rPr lang="en-US" sz="794">
                <a:solidFill>
                  <a:prstClr val="black"/>
                </a:solidFill>
                <a:latin typeface="Century Gothic" panose="020B0502020202020204" pitchFamily="34" charset="0"/>
              </a:rPr>
            </a:br>
            <a:r>
              <a:rPr lang="en-US" sz="794">
                <a:solidFill>
                  <a:prstClr val="black"/>
                </a:solidFill>
                <a:latin typeface="Century Gothic" panose="020B0502020202020204" pitchFamily="34" charset="0"/>
              </a:rPr>
              <a:t>Deaf or hard of hearing customers, please call 711 (Washington Relay) or email </a:t>
            </a:r>
            <a:r>
              <a:rPr lang="en-US" sz="794" err="1">
                <a:solidFill>
                  <a:prstClr val="black"/>
                </a:solidFill>
                <a:latin typeface="Century Gothic" panose="020B0502020202020204" pitchFamily="34" charset="0"/>
              </a:rPr>
              <a:t>civil.rights@doh.wa.gov</a:t>
            </a:r>
            <a:r>
              <a:rPr lang="en-US" sz="794">
                <a:solidFill>
                  <a:prstClr val="black"/>
                </a:solidFill>
                <a:latin typeface="Century Gothic" panose="020B0502020202020204" pitchFamily="34" charset="0"/>
              </a:rPr>
              <a:t>.</a:t>
            </a:r>
          </a:p>
        </p:txBody>
      </p:sp>
      <p:sp>
        <p:nvSpPr>
          <p:cNvPr id="186" name="Oval 185">
            <a:extLst>
              <a:ext uri="{FF2B5EF4-FFF2-40B4-BE49-F238E27FC236}">
                <a16:creationId xmlns:a16="http://schemas.microsoft.com/office/drawing/2014/main" id="{23D88B6C-1930-8644-B91B-54429F8C1205}"/>
              </a:ext>
            </a:extLst>
          </p:cNvPr>
          <p:cNvSpPr>
            <a:spLocks noChangeAspect="1"/>
          </p:cNvSpPr>
          <p:nvPr/>
        </p:nvSpPr>
        <p:spPr>
          <a:xfrm>
            <a:off x="4482354" y="1787338"/>
            <a:ext cx="3227293" cy="32272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sp>
        <p:nvSpPr>
          <p:cNvPr id="8" name="TextBox 7">
            <a:extLst>
              <a:ext uri="{FF2B5EF4-FFF2-40B4-BE49-F238E27FC236}">
                <a16:creationId xmlns:a16="http://schemas.microsoft.com/office/drawing/2014/main" id="{DBFDC831-AEA9-5847-9215-E7B6A36D213B}"/>
              </a:ext>
            </a:extLst>
          </p:cNvPr>
          <p:cNvSpPr txBox="1"/>
          <p:nvPr/>
        </p:nvSpPr>
        <p:spPr>
          <a:xfrm>
            <a:off x="1780739" y="3782390"/>
            <a:ext cx="2272286" cy="391133"/>
          </a:xfrm>
          <a:prstGeom prst="rect">
            <a:avLst/>
          </a:prstGeom>
          <a:noFill/>
        </p:spPr>
        <p:txBody>
          <a:bodyPr wrap="square" rtlCol="0">
            <a:spAutoFit/>
          </a:bodyPr>
          <a:lstStyle/>
          <a:p>
            <a:pPr algn="r" defTabSz="403433"/>
            <a:r>
              <a:rPr lang="en-US" sz="971">
                <a:solidFill>
                  <a:prstClr val="black"/>
                </a:solidFill>
                <a:latin typeface="Century Gothic" panose="020B0502020202020204" pitchFamily="34" charset="0"/>
              </a:rPr>
              <a:t>HIV prevention and </a:t>
            </a:r>
            <a:br>
              <a:rPr lang="en-US" sz="971">
                <a:solidFill>
                  <a:prstClr val="black"/>
                </a:solidFill>
                <a:latin typeface="Century Gothic" panose="020B0502020202020204" pitchFamily="34" charset="0"/>
              </a:rPr>
            </a:br>
            <a:r>
              <a:rPr lang="en-US" sz="971">
                <a:solidFill>
                  <a:prstClr val="black"/>
                </a:solidFill>
                <a:latin typeface="Century Gothic" panose="020B0502020202020204" pitchFamily="34" charset="0"/>
              </a:rPr>
              <a:t>case management</a:t>
            </a:r>
          </a:p>
        </p:txBody>
      </p:sp>
      <p:grpSp>
        <p:nvGrpSpPr>
          <p:cNvPr id="144" name="Group 143">
            <a:extLst>
              <a:ext uri="{FF2B5EF4-FFF2-40B4-BE49-F238E27FC236}">
                <a16:creationId xmlns:a16="http://schemas.microsoft.com/office/drawing/2014/main" id="{1632D2DB-8D0C-3C45-B471-050F4322494B}"/>
              </a:ext>
            </a:extLst>
          </p:cNvPr>
          <p:cNvGrpSpPr/>
          <p:nvPr/>
        </p:nvGrpSpPr>
        <p:grpSpPr>
          <a:xfrm>
            <a:off x="4233886" y="4170768"/>
            <a:ext cx="405943" cy="401501"/>
            <a:chOff x="4326827" y="4335505"/>
            <a:chExt cx="520288" cy="514595"/>
          </a:xfrm>
          <a:solidFill>
            <a:srgbClr val="2299BC"/>
          </a:solidFill>
        </p:grpSpPr>
        <p:sp>
          <p:nvSpPr>
            <p:cNvPr id="55" name="Oval 54">
              <a:extLst>
                <a:ext uri="{FF2B5EF4-FFF2-40B4-BE49-F238E27FC236}">
                  <a16:creationId xmlns:a16="http://schemas.microsoft.com/office/drawing/2014/main" id="{5E43FC17-2D77-8D4E-AC58-5456BE5F302B}"/>
                </a:ext>
              </a:extLst>
            </p:cNvPr>
            <p:cNvSpPr/>
            <p:nvPr/>
          </p:nvSpPr>
          <p:spPr>
            <a:xfrm>
              <a:off x="4326827" y="4335505"/>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72" name="Picture 71">
              <a:extLst>
                <a:ext uri="{FF2B5EF4-FFF2-40B4-BE49-F238E27FC236}">
                  <a16:creationId xmlns:a16="http://schemas.microsoft.com/office/drawing/2014/main" id="{99B2602F-E2C5-F94B-8171-D87F98B37C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7368" y="4452474"/>
              <a:ext cx="281304" cy="285322"/>
            </a:xfrm>
            <a:prstGeom prst="rect">
              <a:avLst/>
            </a:prstGeom>
            <a:grpFill/>
          </p:spPr>
        </p:pic>
      </p:grpSp>
      <p:sp>
        <p:nvSpPr>
          <p:cNvPr id="24" name="TextBox 23">
            <a:extLst>
              <a:ext uri="{FF2B5EF4-FFF2-40B4-BE49-F238E27FC236}">
                <a16:creationId xmlns:a16="http://schemas.microsoft.com/office/drawing/2014/main" id="{479B1ECF-B399-BA48-BE4E-0C3260A49796}"/>
              </a:ext>
            </a:extLst>
          </p:cNvPr>
          <p:cNvSpPr txBox="1"/>
          <p:nvPr/>
        </p:nvSpPr>
        <p:spPr>
          <a:xfrm>
            <a:off x="6665493" y="1168130"/>
            <a:ext cx="3842539" cy="241733"/>
          </a:xfrm>
          <a:prstGeom prst="rect">
            <a:avLst/>
          </a:prstGeom>
          <a:noFill/>
        </p:spPr>
        <p:txBody>
          <a:bodyPr wrap="square" rtlCol="0">
            <a:spAutoFit/>
          </a:bodyPr>
          <a:lstStyle/>
          <a:p>
            <a:pPr defTabSz="403433"/>
            <a:r>
              <a:rPr lang="en-US" sz="971">
                <a:solidFill>
                  <a:prstClr val="black"/>
                </a:solidFill>
                <a:latin typeface="Century Gothic" panose="020B0502020202020204" pitchFamily="34" charset="0"/>
              </a:rPr>
              <a:t>Drinking water oversight</a:t>
            </a:r>
          </a:p>
        </p:txBody>
      </p:sp>
      <p:sp>
        <p:nvSpPr>
          <p:cNvPr id="25" name="TextBox 24">
            <a:extLst>
              <a:ext uri="{FF2B5EF4-FFF2-40B4-BE49-F238E27FC236}">
                <a16:creationId xmlns:a16="http://schemas.microsoft.com/office/drawing/2014/main" id="{38ABC66B-FA83-E94E-BC0E-248EF7F89994}"/>
              </a:ext>
            </a:extLst>
          </p:cNvPr>
          <p:cNvSpPr txBox="1"/>
          <p:nvPr/>
        </p:nvSpPr>
        <p:spPr>
          <a:xfrm>
            <a:off x="7184581" y="1460206"/>
            <a:ext cx="3295999" cy="241733"/>
          </a:xfrm>
          <a:prstGeom prst="rect">
            <a:avLst/>
          </a:prstGeom>
          <a:noFill/>
        </p:spPr>
        <p:txBody>
          <a:bodyPr wrap="square" rtlCol="0">
            <a:spAutoFit/>
          </a:bodyPr>
          <a:lstStyle/>
          <a:p>
            <a:pPr defTabSz="403433"/>
            <a:r>
              <a:rPr lang="en-US" sz="971">
                <a:solidFill>
                  <a:prstClr val="black"/>
                </a:solidFill>
                <a:latin typeface="Century Gothic" panose="020B0502020202020204" pitchFamily="34" charset="0"/>
              </a:rPr>
              <a:t>Pesticide illness prevention</a:t>
            </a:r>
          </a:p>
        </p:txBody>
      </p:sp>
      <p:sp>
        <p:nvSpPr>
          <p:cNvPr id="26" name="TextBox 25">
            <a:extLst>
              <a:ext uri="{FF2B5EF4-FFF2-40B4-BE49-F238E27FC236}">
                <a16:creationId xmlns:a16="http://schemas.microsoft.com/office/drawing/2014/main" id="{F17A747E-662A-6F4F-A397-F1BC04753C94}"/>
              </a:ext>
            </a:extLst>
          </p:cNvPr>
          <p:cNvSpPr txBox="1"/>
          <p:nvPr/>
        </p:nvSpPr>
        <p:spPr>
          <a:xfrm>
            <a:off x="7641506" y="1849230"/>
            <a:ext cx="2956570" cy="241733"/>
          </a:xfrm>
          <a:prstGeom prst="rect">
            <a:avLst/>
          </a:prstGeom>
          <a:noFill/>
        </p:spPr>
        <p:txBody>
          <a:bodyPr wrap="square" rtlCol="0">
            <a:spAutoFit/>
          </a:bodyPr>
          <a:lstStyle/>
          <a:p>
            <a:pPr defTabSz="403433"/>
            <a:r>
              <a:rPr lang="en-US" sz="971">
                <a:solidFill>
                  <a:prstClr val="black"/>
                </a:solidFill>
                <a:latin typeface="Century Gothic" panose="020B0502020202020204" pitchFamily="34" charset="0"/>
              </a:rPr>
              <a:t>Shellfish licensing/marine water monitoring</a:t>
            </a:r>
          </a:p>
        </p:txBody>
      </p:sp>
      <p:sp>
        <p:nvSpPr>
          <p:cNvPr id="27" name="TextBox 26">
            <a:extLst>
              <a:ext uri="{FF2B5EF4-FFF2-40B4-BE49-F238E27FC236}">
                <a16:creationId xmlns:a16="http://schemas.microsoft.com/office/drawing/2014/main" id="{C107E249-947C-AC42-93C8-3025DC298D19}"/>
              </a:ext>
            </a:extLst>
          </p:cNvPr>
          <p:cNvSpPr txBox="1"/>
          <p:nvPr/>
        </p:nvSpPr>
        <p:spPr>
          <a:xfrm>
            <a:off x="7978319" y="2260916"/>
            <a:ext cx="2469730" cy="241733"/>
          </a:xfrm>
          <a:prstGeom prst="rect">
            <a:avLst/>
          </a:prstGeom>
          <a:noFill/>
        </p:spPr>
        <p:txBody>
          <a:bodyPr wrap="square" rtlCol="0">
            <a:spAutoFit/>
          </a:bodyPr>
          <a:lstStyle/>
          <a:p>
            <a:pPr defTabSz="403433"/>
            <a:r>
              <a:rPr lang="en-US" sz="971">
                <a:solidFill>
                  <a:prstClr val="black"/>
                </a:solidFill>
                <a:latin typeface="Century Gothic" panose="020B0502020202020204" pitchFamily="34" charset="0"/>
              </a:rPr>
              <a:t>Food safety promotion/regulation</a:t>
            </a:r>
          </a:p>
        </p:txBody>
      </p:sp>
      <p:sp>
        <p:nvSpPr>
          <p:cNvPr id="28" name="TextBox 27">
            <a:extLst>
              <a:ext uri="{FF2B5EF4-FFF2-40B4-BE49-F238E27FC236}">
                <a16:creationId xmlns:a16="http://schemas.microsoft.com/office/drawing/2014/main" id="{52555842-4930-4E49-80F4-A6ADC901B5F8}"/>
              </a:ext>
            </a:extLst>
          </p:cNvPr>
          <p:cNvSpPr txBox="1"/>
          <p:nvPr/>
        </p:nvSpPr>
        <p:spPr>
          <a:xfrm>
            <a:off x="8174403" y="2778047"/>
            <a:ext cx="2208032" cy="241733"/>
          </a:xfrm>
          <a:prstGeom prst="rect">
            <a:avLst/>
          </a:prstGeom>
          <a:noFill/>
        </p:spPr>
        <p:txBody>
          <a:bodyPr wrap="square" rtlCol="0">
            <a:spAutoFit/>
          </a:bodyPr>
          <a:lstStyle/>
          <a:p>
            <a:pPr defTabSz="403433"/>
            <a:r>
              <a:rPr lang="en-US" sz="971">
                <a:solidFill>
                  <a:prstClr val="black"/>
                </a:solidFill>
                <a:latin typeface="Century Gothic" panose="020B0502020202020204" pitchFamily="34" charset="0"/>
              </a:rPr>
              <a:t>Radiation protection</a:t>
            </a:r>
          </a:p>
        </p:txBody>
      </p:sp>
      <p:sp>
        <p:nvSpPr>
          <p:cNvPr id="29" name="TextBox 28">
            <a:extLst>
              <a:ext uri="{FF2B5EF4-FFF2-40B4-BE49-F238E27FC236}">
                <a16:creationId xmlns:a16="http://schemas.microsoft.com/office/drawing/2014/main" id="{50BBB7C4-8FD4-9D49-BDB4-98F4A6DECF71}"/>
              </a:ext>
            </a:extLst>
          </p:cNvPr>
          <p:cNvSpPr txBox="1"/>
          <p:nvPr/>
        </p:nvSpPr>
        <p:spPr>
          <a:xfrm>
            <a:off x="8233286" y="3211838"/>
            <a:ext cx="2149149" cy="391133"/>
          </a:xfrm>
          <a:prstGeom prst="rect">
            <a:avLst/>
          </a:prstGeom>
          <a:noFill/>
        </p:spPr>
        <p:txBody>
          <a:bodyPr wrap="square" rtlCol="0">
            <a:spAutoFit/>
          </a:bodyPr>
          <a:lstStyle/>
          <a:p>
            <a:pPr defTabSz="403433"/>
            <a:r>
              <a:rPr lang="en-US" sz="971">
                <a:solidFill>
                  <a:prstClr val="black"/>
                </a:solidFill>
                <a:latin typeface="Century Gothic" panose="020B0502020202020204" pitchFamily="34" charset="0"/>
              </a:rPr>
              <a:t>Statewide WIC nutrition </a:t>
            </a:r>
            <a:br>
              <a:rPr lang="en-US" sz="971">
                <a:solidFill>
                  <a:prstClr val="black"/>
                </a:solidFill>
                <a:latin typeface="Century Gothic" panose="020B0502020202020204" pitchFamily="34" charset="0"/>
              </a:rPr>
            </a:br>
            <a:r>
              <a:rPr lang="en-US" sz="971">
                <a:solidFill>
                  <a:prstClr val="black"/>
                </a:solidFill>
                <a:latin typeface="Century Gothic" panose="020B0502020202020204" pitchFamily="34" charset="0"/>
              </a:rPr>
              <a:t>program management</a:t>
            </a:r>
          </a:p>
        </p:txBody>
      </p:sp>
      <p:sp>
        <p:nvSpPr>
          <p:cNvPr id="30" name="TextBox 29">
            <a:extLst>
              <a:ext uri="{FF2B5EF4-FFF2-40B4-BE49-F238E27FC236}">
                <a16:creationId xmlns:a16="http://schemas.microsoft.com/office/drawing/2014/main" id="{FEA12C2E-D316-3C41-BECC-F29497D1ECBC}"/>
              </a:ext>
            </a:extLst>
          </p:cNvPr>
          <p:cNvSpPr txBox="1"/>
          <p:nvPr/>
        </p:nvSpPr>
        <p:spPr>
          <a:xfrm>
            <a:off x="8146687" y="3838664"/>
            <a:ext cx="2278988" cy="241733"/>
          </a:xfrm>
          <a:prstGeom prst="rect">
            <a:avLst/>
          </a:prstGeom>
          <a:noFill/>
        </p:spPr>
        <p:txBody>
          <a:bodyPr wrap="square" rtlCol="0">
            <a:spAutoFit/>
          </a:bodyPr>
          <a:lstStyle/>
          <a:p>
            <a:pPr defTabSz="403433"/>
            <a:r>
              <a:rPr lang="en-US" sz="971">
                <a:solidFill>
                  <a:prstClr val="black"/>
                </a:solidFill>
                <a:latin typeface="Century Gothic" panose="020B0502020202020204" pitchFamily="34" charset="0"/>
              </a:rPr>
              <a:t>Tobacco and vaping prevention</a:t>
            </a:r>
          </a:p>
        </p:txBody>
      </p:sp>
      <p:sp>
        <p:nvSpPr>
          <p:cNvPr id="31" name="TextBox 30">
            <a:extLst>
              <a:ext uri="{FF2B5EF4-FFF2-40B4-BE49-F238E27FC236}">
                <a16:creationId xmlns:a16="http://schemas.microsoft.com/office/drawing/2014/main" id="{81C88059-01B0-1648-BEA6-877B43DA2EF1}"/>
              </a:ext>
            </a:extLst>
          </p:cNvPr>
          <p:cNvSpPr txBox="1"/>
          <p:nvPr/>
        </p:nvSpPr>
        <p:spPr>
          <a:xfrm>
            <a:off x="7933120" y="4338312"/>
            <a:ext cx="2492554" cy="241733"/>
          </a:xfrm>
          <a:prstGeom prst="rect">
            <a:avLst/>
          </a:prstGeom>
          <a:noFill/>
        </p:spPr>
        <p:txBody>
          <a:bodyPr wrap="square" rtlCol="0">
            <a:spAutoFit/>
          </a:bodyPr>
          <a:lstStyle/>
          <a:p>
            <a:pPr defTabSz="403433"/>
            <a:r>
              <a:rPr lang="en-US" sz="971">
                <a:solidFill>
                  <a:prstClr val="black"/>
                </a:solidFill>
                <a:latin typeface="Century Gothic" panose="020B0502020202020204" pitchFamily="34" charset="0"/>
              </a:rPr>
              <a:t>Maternal and child health support</a:t>
            </a:r>
          </a:p>
        </p:txBody>
      </p:sp>
      <p:sp>
        <p:nvSpPr>
          <p:cNvPr id="33" name="TextBox 32">
            <a:extLst>
              <a:ext uri="{FF2B5EF4-FFF2-40B4-BE49-F238E27FC236}">
                <a16:creationId xmlns:a16="http://schemas.microsoft.com/office/drawing/2014/main" id="{7982D697-5516-E349-A96E-D78588B09B82}"/>
              </a:ext>
            </a:extLst>
          </p:cNvPr>
          <p:cNvSpPr txBox="1"/>
          <p:nvPr/>
        </p:nvSpPr>
        <p:spPr>
          <a:xfrm>
            <a:off x="6642007" y="5424417"/>
            <a:ext cx="1874558" cy="220573"/>
          </a:xfrm>
          <a:prstGeom prst="rect">
            <a:avLst/>
          </a:prstGeom>
          <a:noFill/>
        </p:spPr>
        <p:txBody>
          <a:bodyPr wrap="square" rtlCol="0">
            <a:spAutoFit/>
          </a:bodyPr>
          <a:lstStyle/>
          <a:p>
            <a:pPr defTabSz="403433">
              <a:lnSpc>
                <a:spcPts val="988"/>
              </a:lnSpc>
            </a:pPr>
            <a:r>
              <a:rPr lang="en-US" sz="971">
                <a:solidFill>
                  <a:prstClr val="black"/>
                </a:solidFill>
                <a:latin typeface="Century Gothic" panose="020B0502020202020204" pitchFamily="34" charset="0"/>
              </a:rPr>
              <a:t>Immunization promotion</a:t>
            </a:r>
          </a:p>
        </p:txBody>
      </p:sp>
      <p:sp>
        <p:nvSpPr>
          <p:cNvPr id="34" name="TextBox 33">
            <a:extLst>
              <a:ext uri="{FF2B5EF4-FFF2-40B4-BE49-F238E27FC236}">
                <a16:creationId xmlns:a16="http://schemas.microsoft.com/office/drawing/2014/main" id="{6F0F680C-F0EC-D54C-8030-140ECC5AA2FC}"/>
              </a:ext>
            </a:extLst>
          </p:cNvPr>
          <p:cNvSpPr txBox="1"/>
          <p:nvPr/>
        </p:nvSpPr>
        <p:spPr>
          <a:xfrm>
            <a:off x="4710585" y="5593916"/>
            <a:ext cx="2774055" cy="348813"/>
          </a:xfrm>
          <a:prstGeom prst="rect">
            <a:avLst/>
          </a:prstGeom>
          <a:noFill/>
        </p:spPr>
        <p:txBody>
          <a:bodyPr wrap="square" rtlCol="0">
            <a:spAutoFit/>
          </a:bodyPr>
          <a:lstStyle/>
          <a:p>
            <a:pPr algn="ctr" defTabSz="403433">
              <a:lnSpc>
                <a:spcPts val="988"/>
              </a:lnSpc>
            </a:pPr>
            <a:r>
              <a:rPr lang="en-US" sz="971">
                <a:solidFill>
                  <a:prstClr val="black"/>
                </a:solidFill>
                <a:latin typeface="Century Gothic" panose="020B0502020202020204" pitchFamily="34" charset="0"/>
              </a:rPr>
              <a:t>Public Health Laboratories </a:t>
            </a:r>
            <a:br>
              <a:rPr lang="en-US" sz="971">
                <a:solidFill>
                  <a:prstClr val="black"/>
                </a:solidFill>
                <a:latin typeface="Century Gothic" panose="020B0502020202020204" pitchFamily="34" charset="0"/>
              </a:rPr>
            </a:br>
            <a:r>
              <a:rPr lang="en-US" sz="971">
                <a:solidFill>
                  <a:prstClr val="black"/>
                </a:solidFill>
                <a:latin typeface="Century Gothic" panose="020B0502020202020204" pitchFamily="34" charset="0"/>
              </a:rPr>
              <a:t>operation</a:t>
            </a:r>
          </a:p>
        </p:txBody>
      </p:sp>
      <p:sp>
        <p:nvSpPr>
          <p:cNvPr id="35" name="TextBox 34">
            <a:extLst>
              <a:ext uri="{FF2B5EF4-FFF2-40B4-BE49-F238E27FC236}">
                <a16:creationId xmlns:a16="http://schemas.microsoft.com/office/drawing/2014/main" id="{4B107AEB-E782-A24F-8141-B276782882A7}"/>
              </a:ext>
            </a:extLst>
          </p:cNvPr>
          <p:cNvSpPr txBox="1"/>
          <p:nvPr/>
        </p:nvSpPr>
        <p:spPr>
          <a:xfrm>
            <a:off x="1764195" y="5398438"/>
            <a:ext cx="3803274" cy="241733"/>
          </a:xfrm>
          <a:prstGeom prst="rect">
            <a:avLst/>
          </a:prstGeom>
          <a:noFill/>
        </p:spPr>
        <p:txBody>
          <a:bodyPr wrap="square" rtlCol="0">
            <a:spAutoFit/>
          </a:bodyPr>
          <a:lstStyle/>
          <a:p>
            <a:pPr algn="r" defTabSz="403433"/>
            <a:r>
              <a:rPr lang="en-US" sz="971">
                <a:solidFill>
                  <a:prstClr val="black"/>
                </a:solidFill>
                <a:latin typeface="Century Gothic" panose="020B0502020202020204" pitchFamily="34" charset="0"/>
              </a:rPr>
              <a:t>Statewide public health data systems management</a:t>
            </a:r>
          </a:p>
        </p:txBody>
      </p:sp>
      <p:sp>
        <p:nvSpPr>
          <p:cNvPr id="39" name="TextBox 38">
            <a:extLst>
              <a:ext uri="{FF2B5EF4-FFF2-40B4-BE49-F238E27FC236}">
                <a16:creationId xmlns:a16="http://schemas.microsoft.com/office/drawing/2014/main" id="{50251AEA-F0BE-634E-9A23-F23D9A99E9F5}"/>
              </a:ext>
            </a:extLst>
          </p:cNvPr>
          <p:cNvSpPr txBox="1"/>
          <p:nvPr/>
        </p:nvSpPr>
        <p:spPr>
          <a:xfrm>
            <a:off x="1777922" y="3216077"/>
            <a:ext cx="2200520" cy="391133"/>
          </a:xfrm>
          <a:prstGeom prst="rect">
            <a:avLst/>
          </a:prstGeom>
          <a:noFill/>
        </p:spPr>
        <p:txBody>
          <a:bodyPr wrap="square" rtlCol="0">
            <a:spAutoFit/>
          </a:bodyPr>
          <a:lstStyle/>
          <a:p>
            <a:pPr algn="r" defTabSz="403433"/>
            <a:r>
              <a:rPr lang="en-US" sz="971">
                <a:solidFill>
                  <a:prstClr val="black"/>
                </a:solidFill>
                <a:latin typeface="Century Gothic" panose="020B0502020202020204" pitchFamily="34" charset="0"/>
              </a:rPr>
              <a:t>Emergency medical services </a:t>
            </a:r>
            <a:br>
              <a:rPr lang="en-US" sz="971">
                <a:solidFill>
                  <a:prstClr val="black"/>
                </a:solidFill>
                <a:latin typeface="Century Gothic" panose="020B0502020202020204" pitchFamily="34" charset="0"/>
              </a:rPr>
            </a:br>
            <a:r>
              <a:rPr lang="en-US" sz="971">
                <a:solidFill>
                  <a:prstClr val="black"/>
                </a:solidFill>
                <a:latin typeface="Century Gothic" panose="020B0502020202020204" pitchFamily="34" charset="0"/>
              </a:rPr>
              <a:t>and trauma system oversight</a:t>
            </a:r>
          </a:p>
        </p:txBody>
      </p:sp>
      <p:sp>
        <p:nvSpPr>
          <p:cNvPr id="40" name="TextBox 39">
            <a:extLst>
              <a:ext uri="{FF2B5EF4-FFF2-40B4-BE49-F238E27FC236}">
                <a16:creationId xmlns:a16="http://schemas.microsoft.com/office/drawing/2014/main" id="{D262BD16-C0F6-114C-A063-B40E6D5FEC6B}"/>
              </a:ext>
            </a:extLst>
          </p:cNvPr>
          <p:cNvSpPr txBox="1"/>
          <p:nvPr/>
        </p:nvSpPr>
        <p:spPr>
          <a:xfrm>
            <a:off x="1777922" y="2778220"/>
            <a:ext cx="2279166" cy="241733"/>
          </a:xfrm>
          <a:prstGeom prst="rect">
            <a:avLst/>
          </a:prstGeom>
          <a:noFill/>
        </p:spPr>
        <p:txBody>
          <a:bodyPr wrap="square" rtlCol="0">
            <a:spAutoFit/>
          </a:bodyPr>
          <a:lstStyle/>
          <a:p>
            <a:pPr algn="r" defTabSz="403433"/>
            <a:r>
              <a:rPr lang="en-US" sz="971">
                <a:solidFill>
                  <a:prstClr val="black"/>
                </a:solidFill>
                <a:latin typeface="Century Gothic" panose="020B0502020202020204" pitchFamily="34" charset="0"/>
              </a:rPr>
              <a:t>Health care facility inspections</a:t>
            </a:r>
          </a:p>
        </p:txBody>
      </p:sp>
      <p:sp>
        <p:nvSpPr>
          <p:cNvPr id="41" name="TextBox 40">
            <a:extLst>
              <a:ext uri="{FF2B5EF4-FFF2-40B4-BE49-F238E27FC236}">
                <a16:creationId xmlns:a16="http://schemas.microsoft.com/office/drawing/2014/main" id="{3CF5520D-F259-D64C-AFC0-C926F0B31EC5}"/>
              </a:ext>
            </a:extLst>
          </p:cNvPr>
          <p:cNvSpPr txBox="1"/>
          <p:nvPr/>
        </p:nvSpPr>
        <p:spPr>
          <a:xfrm>
            <a:off x="1773228" y="2264360"/>
            <a:ext cx="2469345" cy="241733"/>
          </a:xfrm>
          <a:prstGeom prst="rect">
            <a:avLst/>
          </a:prstGeom>
          <a:noFill/>
        </p:spPr>
        <p:txBody>
          <a:bodyPr wrap="square" rtlCol="0">
            <a:spAutoFit/>
          </a:bodyPr>
          <a:lstStyle/>
          <a:p>
            <a:pPr algn="r" defTabSz="403433"/>
            <a:r>
              <a:rPr lang="en-US" sz="971">
                <a:solidFill>
                  <a:prstClr val="black"/>
                </a:solidFill>
                <a:latin typeface="Century Gothic" panose="020B0502020202020204" pitchFamily="34" charset="0"/>
              </a:rPr>
              <a:t>Health professional credentialing</a:t>
            </a:r>
          </a:p>
        </p:txBody>
      </p:sp>
      <p:sp>
        <p:nvSpPr>
          <p:cNvPr id="42" name="TextBox 41">
            <a:extLst>
              <a:ext uri="{FF2B5EF4-FFF2-40B4-BE49-F238E27FC236}">
                <a16:creationId xmlns:a16="http://schemas.microsoft.com/office/drawing/2014/main" id="{1C1E5723-2559-F943-B1CF-E7C73DEA0458}"/>
              </a:ext>
            </a:extLst>
          </p:cNvPr>
          <p:cNvSpPr txBox="1"/>
          <p:nvPr/>
        </p:nvSpPr>
        <p:spPr>
          <a:xfrm>
            <a:off x="1728371" y="1811820"/>
            <a:ext cx="2830249" cy="241733"/>
          </a:xfrm>
          <a:prstGeom prst="rect">
            <a:avLst/>
          </a:prstGeom>
          <a:noFill/>
        </p:spPr>
        <p:txBody>
          <a:bodyPr wrap="square" rtlCol="0">
            <a:spAutoFit/>
          </a:bodyPr>
          <a:lstStyle/>
          <a:p>
            <a:pPr algn="r" defTabSz="403433"/>
            <a:r>
              <a:rPr lang="en-US" sz="971">
                <a:solidFill>
                  <a:prstClr val="black"/>
                </a:solidFill>
                <a:latin typeface="Century Gothic" panose="020B0502020202020204" pitchFamily="34" charset="0"/>
              </a:rPr>
              <a:t>Birth and death certificates</a:t>
            </a:r>
          </a:p>
        </p:txBody>
      </p:sp>
      <p:sp>
        <p:nvSpPr>
          <p:cNvPr id="43" name="TextBox 42">
            <a:extLst>
              <a:ext uri="{FF2B5EF4-FFF2-40B4-BE49-F238E27FC236}">
                <a16:creationId xmlns:a16="http://schemas.microsoft.com/office/drawing/2014/main" id="{4094BBBA-A9BB-1743-A1D9-7047C826089D}"/>
              </a:ext>
            </a:extLst>
          </p:cNvPr>
          <p:cNvSpPr txBox="1"/>
          <p:nvPr/>
        </p:nvSpPr>
        <p:spPr>
          <a:xfrm>
            <a:off x="1723017" y="1456629"/>
            <a:ext cx="3278479" cy="241733"/>
          </a:xfrm>
          <a:prstGeom prst="rect">
            <a:avLst/>
          </a:prstGeom>
          <a:noFill/>
        </p:spPr>
        <p:txBody>
          <a:bodyPr wrap="square" rtlCol="0">
            <a:spAutoFit/>
          </a:bodyPr>
          <a:lstStyle/>
          <a:p>
            <a:pPr algn="r" defTabSz="403433"/>
            <a:r>
              <a:rPr lang="en-US" sz="971">
                <a:solidFill>
                  <a:prstClr val="black"/>
                </a:solidFill>
                <a:latin typeface="Century Gothic" panose="020B0502020202020204" pitchFamily="34" charset="0"/>
              </a:rPr>
              <a:t>Emergency preparedness and response</a:t>
            </a:r>
          </a:p>
        </p:txBody>
      </p:sp>
      <p:grpSp>
        <p:nvGrpSpPr>
          <p:cNvPr id="152" name="Group 151">
            <a:extLst>
              <a:ext uri="{FF2B5EF4-FFF2-40B4-BE49-F238E27FC236}">
                <a16:creationId xmlns:a16="http://schemas.microsoft.com/office/drawing/2014/main" id="{2B931175-78FA-A84F-A99D-307BD925E751}"/>
              </a:ext>
            </a:extLst>
          </p:cNvPr>
          <p:cNvGrpSpPr/>
          <p:nvPr/>
        </p:nvGrpSpPr>
        <p:grpSpPr>
          <a:xfrm>
            <a:off x="4946486" y="1560340"/>
            <a:ext cx="405943" cy="401501"/>
            <a:chOff x="5196119" y="1253762"/>
            <a:chExt cx="520288" cy="514595"/>
          </a:xfrm>
          <a:solidFill>
            <a:srgbClr val="2299BC"/>
          </a:solidFill>
        </p:grpSpPr>
        <p:sp>
          <p:nvSpPr>
            <p:cNvPr id="99" name="Oval 98">
              <a:extLst>
                <a:ext uri="{FF2B5EF4-FFF2-40B4-BE49-F238E27FC236}">
                  <a16:creationId xmlns:a16="http://schemas.microsoft.com/office/drawing/2014/main" id="{BDDDD08E-EB25-F048-9C30-ADE24B0377C0}"/>
                </a:ext>
              </a:extLst>
            </p:cNvPr>
            <p:cNvSpPr/>
            <p:nvPr/>
          </p:nvSpPr>
          <p:spPr>
            <a:xfrm>
              <a:off x="5196119" y="1253762"/>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100" name="Picture 99">
              <a:extLst>
                <a:ext uri="{FF2B5EF4-FFF2-40B4-BE49-F238E27FC236}">
                  <a16:creationId xmlns:a16="http://schemas.microsoft.com/office/drawing/2014/main" id="{506535AF-B608-374D-B4A9-5DAB5589E4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090" y="1346890"/>
              <a:ext cx="348713" cy="353693"/>
            </a:xfrm>
            <a:prstGeom prst="rect">
              <a:avLst/>
            </a:prstGeom>
            <a:grpFill/>
          </p:spPr>
        </p:pic>
      </p:grpSp>
      <p:sp>
        <p:nvSpPr>
          <p:cNvPr id="70" name="TextBox 69">
            <a:extLst>
              <a:ext uri="{FF2B5EF4-FFF2-40B4-BE49-F238E27FC236}">
                <a16:creationId xmlns:a16="http://schemas.microsoft.com/office/drawing/2014/main" id="{29112A16-F815-C443-9255-6280AD24F1F5}"/>
              </a:ext>
            </a:extLst>
          </p:cNvPr>
          <p:cNvSpPr txBox="1"/>
          <p:nvPr/>
        </p:nvSpPr>
        <p:spPr>
          <a:xfrm>
            <a:off x="1777923" y="4337191"/>
            <a:ext cx="2482017" cy="241733"/>
          </a:xfrm>
          <a:prstGeom prst="rect">
            <a:avLst/>
          </a:prstGeom>
          <a:noFill/>
        </p:spPr>
        <p:txBody>
          <a:bodyPr wrap="square" rtlCol="0">
            <a:spAutoFit/>
          </a:bodyPr>
          <a:lstStyle/>
          <a:p>
            <a:pPr algn="r" defTabSz="403433"/>
            <a:r>
              <a:rPr lang="en-US" sz="971">
                <a:solidFill>
                  <a:prstClr val="black"/>
                </a:solidFill>
                <a:latin typeface="Century Gothic" panose="020B0502020202020204" pitchFamily="34" charset="0"/>
              </a:rPr>
              <a:t>Injury and violence prevention</a:t>
            </a:r>
          </a:p>
        </p:txBody>
      </p:sp>
      <p:grpSp>
        <p:nvGrpSpPr>
          <p:cNvPr id="131" name="Group 130">
            <a:extLst>
              <a:ext uri="{FF2B5EF4-FFF2-40B4-BE49-F238E27FC236}">
                <a16:creationId xmlns:a16="http://schemas.microsoft.com/office/drawing/2014/main" id="{5FDDB59F-FD1F-D94A-8D29-D6461E108540}"/>
              </a:ext>
            </a:extLst>
          </p:cNvPr>
          <p:cNvGrpSpPr/>
          <p:nvPr/>
        </p:nvGrpSpPr>
        <p:grpSpPr>
          <a:xfrm>
            <a:off x="6858758" y="1567135"/>
            <a:ext cx="405943" cy="401501"/>
            <a:chOff x="6403901" y="1244252"/>
            <a:chExt cx="520288" cy="514595"/>
          </a:xfrm>
          <a:solidFill>
            <a:srgbClr val="2299BC"/>
          </a:solidFill>
        </p:grpSpPr>
        <p:sp>
          <p:nvSpPr>
            <p:cNvPr id="46" name="Oval 45">
              <a:extLst>
                <a:ext uri="{FF2B5EF4-FFF2-40B4-BE49-F238E27FC236}">
                  <a16:creationId xmlns:a16="http://schemas.microsoft.com/office/drawing/2014/main" id="{62B6EAF0-595C-3C46-A810-78AD5C4B444A}"/>
                </a:ext>
              </a:extLst>
            </p:cNvPr>
            <p:cNvSpPr/>
            <p:nvPr/>
          </p:nvSpPr>
          <p:spPr>
            <a:xfrm>
              <a:off x="6403901" y="1244252"/>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78" name="Picture 77">
              <a:extLst>
                <a:ext uri="{FF2B5EF4-FFF2-40B4-BE49-F238E27FC236}">
                  <a16:creationId xmlns:a16="http://schemas.microsoft.com/office/drawing/2014/main" id="{C41CD392-CE11-0947-8A44-9F623D3464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883" y="1339001"/>
              <a:ext cx="346982" cy="338741"/>
            </a:xfrm>
            <a:prstGeom prst="rect">
              <a:avLst/>
            </a:prstGeom>
            <a:grpFill/>
          </p:spPr>
        </p:pic>
      </p:grpSp>
      <p:grpSp>
        <p:nvGrpSpPr>
          <p:cNvPr id="132" name="Group 131">
            <a:extLst>
              <a:ext uri="{FF2B5EF4-FFF2-40B4-BE49-F238E27FC236}">
                <a16:creationId xmlns:a16="http://schemas.microsoft.com/office/drawing/2014/main" id="{0373E047-5BF1-434C-A76A-182ADB6A4DC3}"/>
              </a:ext>
            </a:extLst>
          </p:cNvPr>
          <p:cNvGrpSpPr/>
          <p:nvPr/>
        </p:nvGrpSpPr>
        <p:grpSpPr>
          <a:xfrm>
            <a:off x="7252865" y="1864288"/>
            <a:ext cx="400835" cy="396449"/>
            <a:chOff x="6943094" y="1502858"/>
            <a:chExt cx="520288" cy="514595"/>
          </a:xfrm>
          <a:solidFill>
            <a:srgbClr val="2299BC"/>
          </a:solidFill>
        </p:grpSpPr>
        <p:sp>
          <p:nvSpPr>
            <p:cNvPr id="62" name="Oval 61">
              <a:extLst>
                <a:ext uri="{FF2B5EF4-FFF2-40B4-BE49-F238E27FC236}">
                  <a16:creationId xmlns:a16="http://schemas.microsoft.com/office/drawing/2014/main" id="{2EE12319-190D-5A4A-971B-EEA0F1439C6C}"/>
                </a:ext>
              </a:extLst>
            </p:cNvPr>
            <p:cNvSpPr/>
            <p:nvPr/>
          </p:nvSpPr>
          <p:spPr>
            <a:xfrm>
              <a:off x="6943094" y="1502858"/>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79" name="Picture 78">
              <a:extLst>
                <a:ext uri="{FF2B5EF4-FFF2-40B4-BE49-F238E27FC236}">
                  <a16:creationId xmlns:a16="http://schemas.microsoft.com/office/drawing/2014/main" id="{D96874E2-3447-684A-8808-019F390371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7755" y="1648322"/>
              <a:ext cx="259866" cy="220789"/>
            </a:xfrm>
            <a:prstGeom prst="rect">
              <a:avLst/>
            </a:prstGeom>
            <a:grpFill/>
          </p:spPr>
        </p:pic>
      </p:grpSp>
      <p:grpSp>
        <p:nvGrpSpPr>
          <p:cNvPr id="133" name="Group 132">
            <a:extLst>
              <a:ext uri="{FF2B5EF4-FFF2-40B4-BE49-F238E27FC236}">
                <a16:creationId xmlns:a16="http://schemas.microsoft.com/office/drawing/2014/main" id="{B2594120-F7F6-1245-813C-58FCD055D78C}"/>
              </a:ext>
            </a:extLst>
          </p:cNvPr>
          <p:cNvGrpSpPr/>
          <p:nvPr/>
        </p:nvGrpSpPr>
        <p:grpSpPr>
          <a:xfrm>
            <a:off x="7558030" y="2262909"/>
            <a:ext cx="405943" cy="401501"/>
            <a:chOff x="7296858" y="1978294"/>
            <a:chExt cx="520288" cy="514595"/>
          </a:xfrm>
          <a:solidFill>
            <a:srgbClr val="2299BC"/>
          </a:solidFill>
        </p:grpSpPr>
        <p:sp>
          <p:nvSpPr>
            <p:cNvPr id="47" name="Oval 46">
              <a:extLst>
                <a:ext uri="{FF2B5EF4-FFF2-40B4-BE49-F238E27FC236}">
                  <a16:creationId xmlns:a16="http://schemas.microsoft.com/office/drawing/2014/main" id="{53821DE8-703C-4A46-A8AD-0B2E7B243FDB}"/>
                </a:ext>
              </a:extLst>
            </p:cNvPr>
            <p:cNvSpPr/>
            <p:nvPr/>
          </p:nvSpPr>
          <p:spPr>
            <a:xfrm>
              <a:off x="7296858" y="1978294"/>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80" name="Picture 79">
              <a:extLst>
                <a:ext uri="{FF2B5EF4-FFF2-40B4-BE49-F238E27FC236}">
                  <a16:creationId xmlns:a16="http://schemas.microsoft.com/office/drawing/2014/main" id="{D7CFD3FC-6C5C-014B-B113-73200245AF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9574" y="2086466"/>
              <a:ext cx="288734" cy="292857"/>
            </a:xfrm>
            <a:prstGeom prst="rect">
              <a:avLst/>
            </a:prstGeom>
            <a:grpFill/>
          </p:spPr>
        </p:pic>
      </p:grpSp>
      <p:grpSp>
        <p:nvGrpSpPr>
          <p:cNvPr id="134" name="Group 133">
            <a:extLst>
              <a:ext uri="{FF2B5EF4-FFF2-40B4-BE49-F238E27FC236}">
                <a16:creationId xmlns:a16="http://schemas.microsoft.com/office/drawing/2014/main" id="{0424A782-6125-314A-9E7D-713D0852406E}"/>
              </a:ext>
            </a:extLst>
          </p:cNvPr>
          <p:cNvGrpSpPr/>
          <p:nvPr/>
        </p:nvGrpSpPr>
        <p:grpSpPr>
          <a:xfrm>
            <a:off x="7761468" y="2734428"/>
            <a:ext cx="405943" cy="401501"/>
            <a:chOff x="7319069" y="2557419"/>
            <a:chExt cx="520288" cy="514595"/>
          </a:xfrm>
          <a:solidFill>
            <a:srgbClr val="2299BC"/>
          </a:solidFill>
        </p:grpSpPr>
        <p:sp>
          <p:nvSpPr>
            <p:cNvPr id="48" name="Oval 47">
              <a:extLst>
                <a:ext uri="{FF2B5EF4-FFF2-40B4-BE49-F238E27FC236}">
                  <a16:creationId xmlns:a16="http://schemas.microsoft.com/office/drawing/2014/main" id="{48D8A6F3-C931-D642-BA4E-9FCFC7FEDCD7}"/>
                </a:ext>
              </a:extLst>
            </p:cNvPr>
            <p:cNvSpPr/>
            <p:nvPr/>
          </p:nvSpPr>
          <p:spPr>
            <a:xfrm>
              <a:off x="7319069" y="2557419"/>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81" name="Picture 80">
              <a:extLst>
                <a:ext uri="{FF2B5EF4-FFF2-40B4-BE49-F238E27FC236}">
                  <a16:creationId xmlns:a16="http://schemas.microsoft.com/office/drawing/2014/main" id="{50324264-98FD-584C-840E-4D5D1F0BAC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9643" y="2679994"/>
              <a:ext cx="302752" cy="307076"/>
            </a:xfrm>
            <a:prstGeom prst="rect">
              <a:avLst/>
            </a:prstGeom>
            <a:grpFill/>
          </p:spPr>
        </p:pic>
      </p:grpSp>
      <p:grpSp>
        <p:nvGrpSpPr>
          <p:cNvPr id="135" name="Group 134">
            <a:extLst>
              <a:ext uri="{FF2B5EF4-FFF2-40B4-BE49-F238E27FC236}">
                <a16:creationId xmlns:a16="http://schemas.microsoft.com/office/drawing/2014/main" id="{52EAAF58-1F29-034B-ACC5-42174B4F960A}"/>
              </a:ext>
            </a:extLst>
          </p:cNvPr>
          <p:cNvGrpSpPr/>
          <p:nvPr/>
        </p:nvGrpSpPr>
        <p:grpSpPr>
          <a:xfrm>
            <a:off x="7816344" y="3217427"/>
            <a:ext cx="405943" cy="401501"/>
            <a:chOff x="7321161" y="3143103"/>
            <a:chExt cx="520288" cy="514595"/>
          </a:xfrm>
          <a:solidFill>
            <a:srgbClr val="2299BC"/>
          </a:solidFill>
        </p:grpSpPr>
        <p:sp>
          <p:nvSpPr>
            <p:cNvPr id="49" name="Oval 48">
              <a:extLst>
                <a:ext uri="{FF2B5EF4-FFF2-40B4-BE49-F238E27FC236}">
                  <a16:creationId xmlns:a16="http://schemas.microsoft.com/office/drawing/2014/main" id="{E5C7468A-11DC-9E49-B83D-C9D618779481}"/>
                </a:ext>
              </a:extLst>
            </p:cNvPr>
            <p:cNvSpPr/>
            <p:nvPr/>
          </p:nvSpPr>
          <p:spPr>
            <a:xfrm>
              <a:off x="7321161" y="3143103"/>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82" name="Picture 81">
              <a:extLst>
                <a:ext uri="{FF2B5EF4-FFF2-40B4-BE49-F238E27FC236}">
                  <a16:creationId xmlns:a16="http://schemas.microsoft.com/office/drawing/2014/main" id="{38F73CD1-11BC-E24E-95CF-F75C06AD89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49161" y="3265140"/>
              <a:ext cx="267353" cy="271171"/>
            </a:xfrm>
            <a:prstGeom prst="rect">
              <a:avLst/>
            </a:prstGeom>
            <a:grpFill/>
          </p:spPr>
        </p:pic>
      </p:grpSp>
      <p:grpSp>
        <p:nvGrpSpPr>
          <p:cNvPr id="136" name="Group 135">
            <a:extLst>
              <a:ext uri="{FF2B5EF4-FFF2-40B4-BE49-F238E27FC236}">
                <a16:creationId xmlns:a16="http://schemas.microsoft.com/office/drawing/2014/main" id="{8CBA1A53-9636-9645-9628-E249054BFBEF}"/>
              </a:ext>
            </a:extLst>
          </p:cNvPr>
          <p:cNvGrpSpPr/>
          <p:nvPr/>
        </p:nvGrpSpPr>
        <p:grpSpPr>
          <a:xfrm>
            <a:off x="7749781" y="3714418"/>
            <a:ext cx="405943" cy="401501"/>
            <a:chOff x="7332613" y="3737092"/>
            <a:chExt cx="520288" cy="514595"/>
          </a:xfrm>
          <a:solidFill>
            <a:srgbClr val="2299BC"/>
          </a:solidFill>
        </p:grpSpPr>
        <p:sp>
          <p:nvSpPr>
            <p:cNvPr id="50" name="Oval 49">
              <a:extLst>
                <a:ext uri="{FF2B5EF4-FFF2-40B4-BE49-F238E27FC236}">
                  <a16:creationId xmlns:a16="http://schemas.microsoft.com/office/drawing/2014/main" id="{EDE80D7B-AE1B-B14F-A221-EAAD09F86BDC}"/>
                </a:ext>
              </a:extLst>
            </p:cNvPr>
            <p:cNvSpPr/>
            <p:nvPr/>
          </p:nvSpPr>
          <p:spPr>
            <a:xfrm>
              <a:off x="7332613" y="3737092"/>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83" name="Picture 82">
              <a:extLst>
                <a:ext uri="{FF2B5EF4-FFF2-40B4-BE49-F238E27FC236}">
                  <a16:creationId xmlns:a16="http://schemas.microsoft.com/office/drawing/2014/main" id="{024DDC36-0D43-5945-96AB-DFC9C09961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09574" y="3804254"/>
              <a:ext cx="369908" cy="375191"/>
            </a:xfrm>
            <a:prstGeom prst="rect">
              <a:avLst/>
            </a:prstGeom>
            <a:grpFill/>
          </p:spPr>
        </p:pic>
      </p:grpSp>
      <p:grpSp>
        <p:nvGrpSpPr>
          <p:cNvPr id="137" name="Group 136">
            <a:extLst>
              <a:ext uri="{FF2B5EF4-FFF2-40B4-BE49-F238E27FC236}">
                <a16:creationId xmlns:a16="http://schemas.microsoft.com/office/drawing/2014/main" id="{BF6E2ED3-B927-3A49-A4B3-E39D09A6AE60}"/>
              </a:ext>
            </a:extLst>
          </p:cNvPr>
          <p:cNvGrpSpPr/>
          <p:nvPr/>
        </p:nvGrpSpPr>
        <p:grpSpPr>
          <a:xfrm>
            <a:off x="7550503" y="4185522"/>
            <a:ext cx="405943" cy="401501"/>
            <a:chOff x="7330569" y="4327829"/>
            <a:chExt cx="520288" cy="514595"/>
          </a:xfrm>
          <a:solidFill>
            <a:srgbClr val="2299BC"/>
          </a:solidFill>
        </p:grpSpPr>
        <p:sp>
          <p:nvSpPr>
            <p:cNvPr id="51" name="Oval 50">
              <a:extLst>
                <a:ext uri="{FF2B5EF4-FFF2-40B4-BE49-F238E27FC236}">
                  <a16:creationId xmlns:a16="http://schemas.microsoft.com/office/drawing/2014/main" id="{43EB8C57-E40A-8A45-AB09-2B8E654413C6}"/>
                </a:ext>
              </a:extLst>
            </p:cNvPr>
            <p:cNvSpPr/>
            <p:nvPr/>
          </p:nvSpPr>
          <p:spPr>
            <a:xfrm>
              <a:off x="7330569" y="4327829"/>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84" name="Picture 83">
              <a:extLst>
                <a:ext uri="{FF2B5EF4-FFF2-40B4-BE49-F238E27FC236}">
                  <a16:creationId xmlns:a16="http://schemas.microsoft.com/office/drawing/2014/main" id="{A3F85406-A29E-3F43-B519-74805BB4ED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37416" y="4424987"/>
              <a:ext cx="306596" cy="310974"/>
            </a:xfrm>
            <a:prstGeom prst="rect">
              <a:avLst/>
            </a:prstGeom>
            <a:grpFill/>
          </p:spPr>
        </p:pic>
      </p:grpSp>
      <p:grpSp>
        <p:nvGrpSpPr>
          <p:cNvPr id="138" name="Group 137">
            <a:extLst>
              <a:ext uri="{FF2B5EF4-FFF2-40B4-BE49-F238E27FC236}">
                <a16:creationId xmlns:a16="http://schemas.microsoft.com/office/drawing/2014/main" id="{A926C3F8-9DF2-D641-A931-4E117E76E9C2}"/>
              </a:ext>
            </a:extLst>
          </p:cNvPr>
          <p:cNvGrpSpPr/>
          <p:nvPr/>
        </p:nvGrpSpPr>
        <p:grpSpPr>
          <a:xfrm>
            <a:off x="7242269" y="4587364"/>
            <a:ext cx="405943" cy="401501"/>
            <a:chOff x="7313649" y="4900423"/>
            <a:chExt cx="520288" cy="514595"/>
          </a:xfrm>
          <a:solidFill>
            <a:srgbClr val="2299BC"/>
          </a:solidFill>
        </p:grpSpPr>
        <p:sp>
          <p:nvSpPr>
            <p:cNvPr id="63" name="Oval 62">
              <a:extLst>
                <a:ext uri="{FF2B5EF4-FFF2-40B4-BE49-F238E27FC236}">
                  <a16:creationId xmlns:a16="http://schemas.microsoft.com/office/drawing/2014/main" id="{3A60BEC8-54D8-BB49-836D-CF1E5502082F}"/>
                </a:ext>
              </a:extLst>
            </p:cNvPr>
            <p:cNvSpPr/>
            <p:nvPr/>
          </p:nvSpPr>
          <p:spPr>
            <a:xfrm>
              <a:off x="7313649" y="4900423"/>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85" name="Picture 84">
              <a:extLst>
                <a:ext uri="{FF2B5EF4-FFF2-40B4-BE49-F238E27FC236}">
                  <a16:creationId xmlns:a16="http://schemas.microsoft.com/office/drawing/2014/main" id="{22E51111-3DF0-B74F-8BB6-27AFEFCA929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07428" y="4983189"/>
              <a:ext cx="320578" cy="325156"/>
            </a:xfrm>
            <a:prstGeom prst="rect">
              <a:avLst/>
            </a:prstGeom>
            <a:grpFill/>
          </p:spPr>
        </p:pic>
      </p:grpSp>
      <p:sp>
        <p:nvSpPr>
          <p:cNvPr id="71" name="Oval 70">
            <a:extLst>
              <a:ext uri="{FF2B5EF4-FFF2-40B4-BE49-F238E27FC236}">
                <a16:creationId xmlns:a16="http://schemas.microsoft.com/office/drawing/2014/main" id="{F64F7BCC-CEAA-4A4B-8EC0-2968E4BF4A2A}"/>
              </a:ext>
            </a:extLst>
          </p:cNvPr>
          <p:cNvSpPr/>
          <p:nvPr/>
        </p:nvSpPr>
        <p:spPr>
          <a:xfrm>
            <a:off x="6841813" y="4895739"/>
            <a:ext cx="405943" cy="401501"/>
          </a:xfrm>
          <a:prstGeom prst="ellipse">
            <a:avLst/>
          </a:prstGeom>
          <a:solidFill>
            <a:srgbClr val="2299B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86" name="Picture 85">
            <a:extLst>
              <a:ext uri="{FF2B5EF4-FFF2-40B4-BE49-F238E27FC236}">
                <a16:creationId xmlns:a16="http://schemas.microsoft.com/office/drawing/2014/main" id="{3565D736-BEBB-E44D-9146-8B16E0B0ACD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19403"/>
          <a:stretch/>
        </p:blipFill>
        <p:spPr>
          <a:xfrm>
            <a:off x="6917101" y="4963624"/>
            <a:ext cx="253959" cy="207607"/>
          </a:xfrm>
          <a:prstGeom prst="rect">
            <a:avLst/>
          </a:prstGeom>
          <a:solidFill>
            <a:srgbClr val="2299BC"/>
          </a:solidFill>
        </p:spPr>
      </p:pic>
      <p:grpSp>
        <p:nvGrpSpPr>
          <p:cNvPr id="140" name="Group 139">
            <a:extLst>
              <a:ext uri="{FF2B5EF4-FFF2-40B4-BE49-F238E27FC236}">
                <a16:creationId xmlns:a16="http://schemas.microsoft.com/office/drawing/2014/main" id="{300FB2EF-3CF6-AB4E-9E8C-6562951FC65D}"/>
              </a:ext>
            </a:extLst>
          </p:cNvPr>
          <p:cNvGrpSpPr/>
          <p:nvPr/>
        </p:nvGrpSpPr>
        <p:grpSpPr>
          <a:xfrm>
            <a:off x="6384206" y="5083667"/>
            <a:ext cx="405943" cy="401501"/>
            <a:chOff x="6413720" y="5621209"/>
            <a:chExt cx="520288" cy="514595"/>
          </a:xfrm>
          <a:solidFill>
            <a:srgbClr val="2299BC"/>
          </a:solidFill>
        </p:grpSpPr>
        <p:sp>
          <p:nvSpPr>
            <p:cNvPr id="52" name="Oval 51">
              <a:extLst>
                <a:ext uri="{FF2B5EF4-FFF2-40B4-BE49-F238E27FC236}">
                  <a16:creationId xmlns:a16="http://schemas.microsoft.com/office/drawing/2014/main" id="{5D72A197-2D49-9B4C-8EE9-9D9987FC88A6}"/>
                </a:ext>
              </a:extLst>
            </p:cNvPr>
            <p:cNvSpPr/>
            <p:nvPr/>
          </p:nvSpPr>
          <p:spPr>
            <a:xfrm>
              <a:off x="6413720" y="5621209"/>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87" name="Picture 86">
              <a:extLst>
                <a:ext uri="{FF2B5EF4-FFF2-40B4-BE49-F238E27FC236}">
                  <a16:creationId xmlns:a16="http://schemas.microsoft.com/office/drawing/2014/main" id="{D8F4EFCF-4D7F-2448-8DF5-E12591357F42}"/>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b="2604"/>
            <a:stretch/>
          </p:blipFill>
          <p:spPr>
            <a:xfrm>
              <a:off x="6529634" y="5738188"/>
              <a:ext cx="278105" cy="274730"/>
            </a:xfrm>
            <a:prstGeom prst="rect">
              <a:avLst/>
            </a:prstGeom>
            <a:grpFill/>
          </p:spPr>
        </p:pic>
      </p:grpSp>
      <p:grpSp>
        <p:nvGrpSpPr>
          <p:cNvPr id="141" name="Group 140">
            <a:extLst>
              <a:ext uri="{FF2B5EF4-FFF2-40B4-BE49-F238E27FC236}">
                <a16:creationId xmlns:a16="http://schemas.microsoft.com/office/drawing/2014/main" id="{8D94237C-24D5-5348-B7C2-C83D7707B43A}"/>
              </a:ext>
            </a:extLst>
          </p:cNvPr>
          <p:cNvGrpSpPr/>
          <p:nvPr/>
        </p:nvGrpSpPr>
        <p:grpSpPr>
          <a:xfrm>
            <a:off x="5892014" y="5148512"/>
            <a:ext cx="405943" cy="401501"/>
            <a:chOff x="5828951" y="5497766"/>
            <a:chExt cx="520288" cy="514595"/>
          </a:xfrm>
          <a:solidFill>
            <a:srgbClr val="2299BC"/>
          </a:solidFill>
        </p:grpSpPr>
        <p:sp>
          <p:nvSpPr>
            <p:cNvPr id="53" name="Oval 52">
              <a:extLst>
                <a:ext uri="{FF2B5EF4-FFF2-40B4-BE49-F238E27FC236}">
                  <a16:creationId xmlns:a16="http://schemas.microsoft.com/office/drawing/2014/main" id="{68B0F979-EB00-B744-826E-FAB1565CC566}"/>
                </a:ext>
              </a:extLst>
            </p:cNvPr>
            <p:cNvSpPr/>
            <p:nvPr/>
          </p:nvSpPr>
          <p:spPr>
            <a:xfrm>
              <a:off x="5828951" y="5497766"/>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88" name="Picture 87">
              <a:extLst>
                <a:ext uri="{FF2B5EF4-FFF2-40B4-BE49-F238E27FC236}">
                  <a16:creationId xmlns:a16="http://schemas.microsoft.com/office/drawing/2014/main" id="{68B62CA3-7BF6-D64C-A68D-BA57929BC5A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12294" y="5569401"/>
              <a:ext cx="342954" cy="347852"/>
            </a:xfrm>
            <a:prstGeom prst="rect">
              <a:avLst/>
            </a:prstGeom>
            <a:grpFill/>
          </p:spPr>
        </p:pic>
      </p:grpSp>
      <p:grpSp>
        <p:nvGrpSpPr>
          <p:cNvPr id="142" name="Group 141">
            <a:extLst>
              <a:ext uri="{FF2B5EF4-FFF2-40B4-BE49-F238E27FC236}">
                <a16:creationId xmlns:a16="http://schemas.microsoft.com/office/drawing/2014/main" id="{87D2202B-4B74-6C4E-B846-BB50A9073D43}"/>
              </a:ext>
            </a:extLst>
          </p:cNvPr>
          <p:cNvGrpSpPr/>
          <p:nvPr/>
        </p:nvGrpSpPr>
        <p:grpSpPr>
          <a:xfrm>
            <a:off x="5392369" y="5066552"/>
            <a:ext cx="405943" cy="401501"/>
            <a:chOff x="5264046" y="5625151"/>
            <a:chExt cx="520288" cy="514595"/>
          </a:xfrm>
          <a:solidFill>
            <a:srgbClr val="2299BC"/>
          </a:solidFill>
        </p:grpSpPr>
        <p:sp>
          <p:nvSpPr>
            <p:cNvPr id="54" name="Oval 53">
              <a:extLst>
                <a:ext uri="{FF2B5EF4-FFF2-40B4-BE49-F238E27FC236}">
                  <a16:creationId xmlns:a16="http://schemas.microsoft.com/office/drawing/2014/main" id="{9B4F5727-EA55-E748-95F9-1DFCD43FB897}"/>
                </a:ext>
              </a:extLst>
            </p:cNvPr>
            <p:cNvSpPr/>
            <p:nvPr/>
          </p:nvSpPr>
          <p:spPr>
            <a:xfrm>
              <a:off x="5264046" y="5625151"/>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89" name="Picture 88">
              <a:extLst>
                <a:ext uri="{FF2B5EF4-FFF2-40B4-BE49-F238E27FC236}">
                  <a16:creationId xmlns:a16="http://schemas.microsoft.com/office/drawing/2014/main" id="{3627E225-06F8-C14C-9EA9-2F24B14035A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399344" y="5760291"/>
              <a:ext cx="245557" cy="249063"/>
            </a:xfrm>
            <a:prstGeom prst="rect">
              <a:avLst/>
            </a:prstGeom>
            <a:grpFill/>
          </p:spPr>
        </p:pic>
      </p:grpSp>
      <p:grpSp>
        <p:nvGrpSpPr>
          <p:cNvPr id="146" name="Group 145">
            <a:extLst>
              <a:ext uri="{FF2B5EF4-FFF2-40B4-BE49-F238E27FC236}">
                <a16:creationId xmlns:a16="http://schemas.microsoft.com/office/drawing/2014/main" id="{1E25F417-6AEC-2645-9D88-93CB25E39CF9}"/>
              </a:ext>
            </a:extLst>
          </p:cNvPr>
          <p:cNvGrpSpPr/>
          <p:nvPr/>
        </p:nvGrpSpPr>
        <p:grpSpPr>
          <a:xfrm>
            <a:off x="4045281" y="3710335"/>
            <a:ext cx="405943" cy="401501"/>
            <a:chOff x="4332852" y="3738507"/>
            <a:chExt cx="520288" cy="514595"/>
          </a:xfrm>
          <a:solidFill>
            <a:srgbClr val="2299BC"/>
          </a:solidFill>
        </p:grpSpPr>
        <p:sp>
          <p:nvSpPr>
            <p:cNvPr id="56" name="Oval 55">
              <a:extLst>
                <a:ext uri="{FF2B5EF4-FFF2-40B4-BE49-F238E27FC236}">
                  <a16:creationId xmlns:a16="http://schemas.microsoft.com/office/drawing/2014/main" id="{E3E3D060-E81B-E74A-812D-D9C2B2DABB16}"/>
                </a:ext>
              </a:extLst>
            </p:cNvPr>
            <p:cNvSpPr/>
            <p:nvPr/>
          </p:nvSpPr>
          <p:spPr>
            <a:xfrm>
              <a:off x="4332852" y="3738507"/>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90" name="Picture 89">
              <a:extLst>
                <a:ext uri="{FF2B5EF4-FFF2-40B4-BE49-F238E27FC236}">
                  <a16:creationId xmlns:a16="http://schemas.microsoft.com/office/drawing/2014/main" id="{C28C65CA-54E1-984B-8373-29FC5C36E91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36392" y="3834025"/>
              <a:ext cx="311202" cy="315647"/>
            </a:xfrm>
            <a:prstGeom prst="rect">
              <a:avLst/>
            </a:prstGeom>
            <a:grpFill/>
          </p:spPr>
        </p:pic>
      </p:grpSp>
      <p:grpSp>
        <p:nvGrpSpPr>
          <p:cNvPr id="147" name="Group 146">
            <a:extLst>
              <a:ext uri="{FF2B5EF4-FFF2-40B4-BE49-F238E27FC236}">
                <a16:creationId xmlns:a16="http://schemas.microsoft.com/office/drawing/2014/main" id="{78B72930-C19D-4346-A428-EBB34D54C03C}"/>
              </a:ext>
            </a:extLst>
          </p:cNvPr>
          <p:cNvGrpSpPr/>
          <p:nvPr/>
        </p:nvGrpSpPr>
        <p:grpSpPr>
          <a:xfrm>
            <a:off x="3982061" y="3214840"/>
            <a:ext cx="405943" cy="401501"/>
            <a:chOff x="4328836" y="3149587"/>
            <a:chExt cx="520288" cy="514595"/>
          </a:xfrm>
          <a:solidFill>
            <a:srgbClr val="2299BC"/>
          </a:solidFill>
        </p:grpSpPr>
        <p:sp>
          <p:nvSpPr>
            <p:cNvPr id="57" name="Oval 56">
              <a:extLst>
                <a:ext uri="{FF2B5EF4-FFF2-40B4-BE49-F238E27FC236}">
                  <a16:creationId xmlns:a16="http://schemas.microsoft.com/office/drawing/2014/main" id="{60A243AF-F310-7346-A87E-2EF675684B52}"/>
                </a:ext>
              </a:extLst>
            </p:cNvPr>
            <p:cNvSpPr/>
            <p:nvPr/>
          </p:nvSpPr>
          <p:spPr>
            <a:xfrm>
              <a:off x="4328836" y="3149587"/>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91" name="Picture 90">
              <a:extLst>
                <a:ext uri="{FF2B5EF4-FFF2-40B4-BE49-F238E27FC236}">
                  <a16:creationId xmlns:a16="http://schemas.microsoft.com/office/drawing/2014/main" id="{E8190506-79FF-7244-B26E-4F1BFD1F83B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9819"/>
            <a:stretch/>
          </p:blipFill>
          <p:spPr>
            <a:xfrm>
              <a:off x="4408416" y="3241292"/>
              <a:ext cx="372830" cy="341024"/>
            </a:xfrm>
            <a:prstGeom prst="rect">
              <a:avLst/>
            </a:prstGeom>
            <a:grpFill/>
          </p:spPr>
        </p:pic>
      </p:grpSp>
      <p:grpSp>
        <p:nvGrpSpPr>
          <p:cNvPr id="148" name="Group 147">
            <a:extLst>
              <a:ext uri="{FF2B5EF4-FFF2-40B4-BE49-F238E27FC236}">
                <a16:creationId xmlns:a16="http://schemas.microsoft.com/office/drawing/2014/main" id="{11A24C35-0EBD-5A43-810A-84C17051D06D}"/>
              </a:ext>
            </a:extLst>
          </p:cNvPr>
          <p:cNvGrpSpPr/>
          <p:nvPr/>
        </p:nvGrpSpPr>
        <p:grpSpPr>
          <a:xfrm>
            <a:off x="4047479" y="2718840"/>
            <a:ext cx="405943" cy="401501"/>
            <a:chOff x="4322193" y="2567102"/>
            <a:chExt cx="520288" cy="514595"/>
          </a:xfrm>
          <a:solidFill>
            <a:srgbClr val="2299BC"/>
          </a:solidFill>
        </p:grpSpPr>
        <p:sp>
          <p:nvSpPr>
            <p:cNvPr id="58" name="Oval 57">
              <a:extLst>
                <a:ext uri="{FF2B5EF4-FFF2-40B4-BE49-F238E27FC236}">
                  <a16:creationId xmlns:a16="http://schemas.microsoft.com/office/drawing/2014/main" id="{9C2D5E1B-3C3C-6A4D-86AF-5D1DFBBDFD0F}"/>
                </a:ext>
              </a:extLst>
            </p:cNvPr>
            <p:cNvSpPr/>
            <p:nvPr/>
          </p:nvSpPr>
          <p:spPr>
            <a:xfrm>
              <a:off x="4322193" y="2567102"/>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92" name="Picture 91">
              <a:extLst>
                <a:ext uri="{FF2B5EF4-FFF2-40B4-BE49-F238E27FC236}">
                  <a16:creationId xmlns:a16="http://schemas.microsoft.com/office/drawing/2014/main" id="{FA22427C-74EF-C141-8181-AF0E3BBF283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30023" y="2665141"/>
              <a:ext cx="296549" cy="300785"/>
            </a:xfrm>
            <a:prstGeom prst="rect">
              <a:avLst/>
            </a:prstGeom>
            <a:grpFill/>
          </p:spPr>
        </p:pic>
      </p:grpSp>
      <p:grpSp>
        <p:nvGrpSpPr>
          <p:cNvPr id="149" name="Group 148">
            <a:extLst>
              <a:ext uri="{FF2B5EF4-FFF2-40B4-BE49-F238E27FC236}">
                <a16:creationId xmlns:a16="http://schemas.microsoft.com/office/drawing/2014/main" id="{D78E247B-EA53-3C48-A55A-D46823A5161B}"/>
              </a:ext>
            </a:extLst>
          </p:cNvPr>
          <p:cNvGrpSpPr/>
          <p:nvPr/>
        </p:nvGrpSpPr>
        <p:grpSpPr>
          <a:xfrm>
            <a:off x="4236415" y="2261408"/>
            <a:ext cx="405943" cy="401501"/>
            <a:chOff x="4328836" y="1976968"/>
            <a:chExt cx="520288" cy="514595"/>
          </a:xfrm>
          <a:solidFill>
            <a:srgbClr val="2299BC"/>
          </a:solidFill>
        </p:grpSpPr>
        <p:sp>
          <p:nvSpPr>
            <p:cNvPr id="59" name="Oval 58">
              <a:extLst>
                <a:ext uri="{FF2B5EF4-FFF2-40B4-BE49-F238E27FC236}">
                  <a16:creationId xmlns:a16="http://schemas.microsoft.com/office/drawing/2014/main" id="{70AF8DAA-2E1F-C94F-99DB-3B343C7FDD7F}"/>
                </a:ext>
              </a:extLst>
            </p:cNvPr>
            <p:cNvSpPr/>
            <p:nvPr/>
          </p:nvSpPr>
          <p:spPr>
            <a:xfrm>
              <a:off x="4328836" y="1976968"/>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93" name="Picture 92">
              <a:extLst>
                <a:ext uri="{FF2B5EF4-FFF2-40B4-BE49-F238E27FC236}">
                  <a16:creationId xmlns:a16="http://schemas.microsoft.com/office/drawing/2014/main" id="{62597BE0-76CB-274B-A1D8-BF005BE6A13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446122" y="2076366"/>
              <a:ext cx="287869" cy="291980"/>
            </a:xfrm>
            <a:prstGeom prst="rect">
              <a:avLst/>
            </a:prstGeom>
            <a:grpFill/>
          </p:spPr>
        </p:pic>
      </p:grpSp>
      <p:grpSp>
        <p:nvGrpSpPr>
          <p:cNvPr id="150" name="Group 149">
            <a:extLst>
              <a:ext uri="{FF2B5EF4-FFF2-40B4-BE49-F238E27FC236}">
                <a16:creationId xmlns:a16="http://schemas.microsoft.com/office/drawing/2014/main" id="{6C141DE4-5CE5-654E-BFC7-FCD09191A94A}"/>
              </a:ext>
            </a:extLst>
          </p:cNvPr>
          <p:cNvGrpSpPr/>
          <p:nvPr/>
        </p:nvGrpSpPr>
        <p:grpSpPr>
          <a:xfrm>
            <a:off x="4540541" y="1871300"/>
            <a:ext cx="405943" cy="401501"/>
            <a:chOff x="4674146" y="1502402"/>
            <a:chExt cx="520288" cy="514595"/>
          </a:xfrm>
          <a:solidFill>
            <a:srgbClr val="2299BC"/>
          </a:solidFill>
        </p:grpSpPr>
        <p:sp>
          <p:nvSpPr>
            <p:cNvPr id="60" name="Oval 59">
              <a:extLst>
                <a:ext uri="{FF2B5EF4-FFF2-40B4-BE49-F238E27FC236}">
                  <a16:creationId xmlns:a16="http://schemas.microsoft.com/office/drawing/2014/main" id="{818FE9F4-748A-9E41-8BF9-2FD0EC30FB25}"/>
                </a:ext>
              </a:extLst>
            </p:cNvPr>
            <p:cNvSpPr/>
            <p:nvPr/>
          </p:nvSpPr>
          <p:spPr>
            <a:xfrm>
              <a:off x="4674146" y="1502402"/>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94" name="Picture 93">
              <a:extLst>
                <a:ext uri="{FF2B5EF4-FFF2-40B4-BE49-F238E27FC236}">
                  <a16:creationId xmlns:a16="http://schemas.microsoft.com/office/drawing/2014/main" id="{404549FE-4232-1749-9434-FEF104C174DD}"/>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l="21971" t="6187" r="20141" b="5207"/>
            <a:stretch/>
          </p:blipFill>
          <p:spPr>
            <a:xfrm>
              <a:off x="4801401" y="1553432"/>
              <a:ext cx="276173" cy="422727"/>
            </a:xfrm>
            <a:prstGeom prst="rect">
              <a:avLst/>
            </a:prstGeom>
            <a:grpFill/>
          </p:spPr>
        </p:pic>
      </p:grpSp>
      <p:grpSp>
        <p:nvGrpSpPr>
          <p:cNvPr id="2" name="Group 1">
            <a:extLst>
              <a:ext uri="{FF2B5EF4-FFF2-40B4-BE49-F238E27FC236}">
                <a16:creationId xmlns:a16="http://schemas.microsoft.com/office/drawing/2014/main" id="{E85BDF50-1532-3A65-5BC6-AD28D3DCF22D}"/>
              </a:ext>
            </a:extLst>
          </p:cNvPr>
          <p:cNvGrpSpPr/>
          <p:nvPr/>
        </p:nvGrpSpPr>
        <p:grpSpPr>
          <a:xfrm>
            <a:off x="4535070" y="4562124"/>
            <a:ext cx="405943" cy="401501"/>
            <a:chOff x="3260145" y="5170406"/>
            <a:chExt cx="460069" cy="455035"/>
          </a:xfrm>
        </p:grpSpPr>
        <p:sp>
          <p:nvSpPr>
            <p:cNvPr id="64" name="Oval 63">
              <a:extLst>
                <a:ext uri="{FF2B5EF4-FFF2-40B4-BE49-F238E27FC236}">
                  <a16:creationId xmlns:a16="http://schemas.microsoft.com/office/drawing/2014/main" id="{C3D43EF9-7905-C846-9237-EB54AABBC208}"/>
                </a:ext>
              </a:extLst>
            </p:cNvPr>
            <p:cNvSpPr/>
            <p:nvPr/>
          </p:nvSpPr>
          <p:spPr>
            <a:xfrm>
              <a:off x="3260145" y="5170406"/>
              <a:ext cx="460069" cy="455035"/>
            </a:xfrm>
            <a:prstGeom prst="ellipse">
              <a:avLst/>
            </a:prstGeom>
            <a:solidFill>
              <a:srgbClr val="2299B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95" name="Picture 94">
              <a:extLst>
                <a:ext uri="{FF2B5EF4-FFF2-40B4-BE49-F238E27FC236}">
                  <a16:creationId xmlns:a16="http://schemas.microsoft.com/office/drawing/2014/main" id="{E9130087-85BF-C24D-8B75-B3A736F97FF9}"/>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5506" t="12227" r="13667" b="12316"/>
            <a:stretch/>
          </p:blipFill>
          <p:spPr>
            <a:xfrm>
              <a:off x="3349071" y="5231661"/>
              <a:ext cx="300248" cy="324437"/>
            </a:xfrm>
            <a:prstGeom prst="rect">
              <a:avLst/>
            </a:prstGeom>
            <a:solidFill>
              <a:srgbClr val="2299BC"/>
            </a:solidFill>
          </p:spPr>
        </p:pic>
      </p:grpSp>
      <p:grpSp>
        <p:nvGrpSpPr>
          <p:cNvPr id="143" name="Group 142">
            <a:extLst>
              <a:ext uri="{FF2B5EF4-FFF2-40B4-BE49-F238E27FC236}">
                <a16:creationId xmlns:a16="http://schemas.microsoft.com/office/drawing/2014/main" id="{AA86E431-76D3-E74B-892B-A302277C47E2}"/>
              </a:ext>
            </a:extLst>
          </p:cNvPr>
          <p:cNvGrpSpPr/>
          <p:nvPr/>
        </p:nvGrpSpPr>
        <p:grpSpPr>
          <a:xfrm>
            <a:off x="4930278" y="4868035"/>
            <a:ext cx="405943" cy="401501"/>
            <a:chOff x="4725487" y="5352989"/>
            <a:chExt cx="520288" cy="514595"/>
          </a:xfrm>
          <a:solidFill>
            <a:srgbClr val="2299BC"/>
          </a:solidFill>
        </p:grpSpPr>
        <p:sp>
          <p:nvSpPr>
            <p:cNvPr id="44" name="Oval 43">
              <a:extLst>
                <a:ext uri="{FF2B5EF4-FFF2-40B4-BE49-F238E27FC236}">
                  <a16:creationId xmlns:a16="http://schemas.microsoft.com/office/drawing/2014/main" id="{729D6A9B-9AEA-E44E-B834-D6B364181887}"/>
                </a:ext>
              </a:extLst>
            </p:cNvPr>
            <p:cNvSpPr/>
            <p:nvPr/>
          </p:nvSpPr>
          <p:spPr>
            <a:xfrm>
              <a:off x="4725487" y="5352989"/>
              <a:ext cx="520288" cy="51459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96" name="Picture 95">
              <a:extLst>
                <a:ext uri="{FF2B5EF4-FFF2-40B4-BE49-F238E27FC236}">
                  <a16:creationId xmlns:a16="http://schemas.microsoft.com/office/drawing/2014/main" id="{172073F7-5B0F-1346-B577-B775955FCFE2}"/>
                </a:ext>
              </a:extLst>
            </p:cNvPr>
            <p:cNvPicPr>
              <a:picLocks noChangeAspect="1"/>
            </p:cNvPicPr>
            <p:nvPr/>
          </p:nvPicPr>
          <p:blipFill>
            <a:blip r:embed="rId23" cstate="print">
              <a:extLst>
                <a:ext uri="{BEBA8EAE-BF5A-486C-A8C5-ECC9F3942E4B}">
                  <a14:imgProps xmlns:a14="http://schemas.microsoft.com/office/drawing/2010/main">
                    <a14:imgLayer r:embed="rId24">
                      <a14:imgEffect>
                        <a14:backgroundRemoval t="0" b="99917" l="0" r="100000"/>
                      </a14:imgEffect>
                    </a14:imgLayer>
                  </a14:imgProps>
                </a:ext>
                <a:ext uri="{28A0092B-C50C-407E-A947-70E740481C1C}">
                  <a14:useLocalDpi xmlns:a14="http://schemas.microsoft.com/office/drawing/2010/main" val="0"/>
                </a:ext>
              </a:extLst>
            </a:blip>
            <a:stretch>
              <a:fillRect/>
            </a:stretch>
          </p:blipFill>
          <p:spPr>
            <a:xfrm flipH="1">
              <a:off x="4838068" y="5467940"/>
              <a:ext cx="286544" cy="290636"/>
            </a:xfrm>
            <a:prstGeom prst="rect">
              <a:avLst/>
            </a:prstGeom>
            <a:grpFill/>
          </p:spPr>
        </p:pic>
      </p:grpSp>
      <p:sp>
        <p:nvSpPr>
          <p:cNvPr id="7" name="TextBox 6">
            <a:extLst>
              <a:ext uri="{FF2B5EF4-FFF2-40B4-BE49-F238E27FC236}">
                <a16:creationId xmlns:a16="http://schemas.microsoft.com/office/drawing/2014/main" id="{C9C0372E-96B2-9944-B857-5989D734F15A}"/>
              </a:ext>
            </a:extLst>
          </p:cNvPr>
          <p:cNvSpPr txBox="1"/>
          <p:nvPr/>
        </p:nvSpPr>
        <p:spPr>
          <a:xfrm>
            <a:off x="4641498" y="2051238"/>
            <a:ext cx="2921021" cy="2375009"/>
          </a:xfrm>
          <a:prstGeom prst="rect">
            <a:avLst/>
          </a:prstGeom>
          <a:noFill/>
        </p:spPr>
        <p:txBody>
          <a:bodyPr wrap="square" rtlCol="0">
            <a:spAutoFit/>
          </a:bodyPr>
          <a:lstStyle/>
          <a:p>
            <a:pPr algn="ctr" defTabSz="403433">
              <a:lnSpc>
                <a:spcPts val="1235"/>
              </a:lnSpc>
              <a:spcAft>
                <a:spcPts val="176"/>
              </a:spcAft>
            </a:pPr>
            <a:r>
              <a:rPr lang="en-US" sz="1412" b="1" spc="88">
                <a:solidFill>
                  <a:srgbClr val="115F77"/>
                </a:solidFill>
                <a:latin typeface="Century Gothic" panose="020B0502020202020204" pitchFamily="34" charset="0"/>
              </a:rPr>
              <a:t>VISION</a:t>
            </a:r>
          </a:p>
          <a:p>
            <a:pPr marL="5603" algn="ctr" defTabSz="403433">
              <a:lnSpc>
                <a:spcPts val="1235"/>
              </a:lnSpc>
            </a:pPr>
            <a:r>
              <a:rPr lang="en-US" sz="927">
                <a:solidFill>
                  <a:srgbClr val="115F77"/>
                </a:solidFill>
                <a:latin typeface="Century Gothic" panose="020B0502020202020204" pitchFamily="34" charset="0"/>
              </a:rPr>
              <a:t>Equity and optimal health for all</a:t>
            </a:r>
          </a:p>
          <a:p>
            <a:pPr algn="ctr" defTabSz="403433">
              <a:lnSpc>
                <a:spcPts val="1235"/>
              </a:lnSpc>
              <a:spcAft>
                <a:spcPts val="176"/>
              </a:spcAft>
            </a:pPr>
            <a:endParaRPr lang="en-US" sz="1059" b="1" spc="88">
              <a:solidFill>
                <a:srgbClr val="115F77"/>
              </a:solidFill>
              <a:latin typeface="Century Gothic" panose="020B0502020202020204" pitchFamily="34" charset="0"/>
            </a:endParaRPr>
          </a:p>
          <a:p>
            <a:pPr algn="ctr" defTabSz="403433">
              <a:lnSpc>
                <a:spcPts val="1235"/>
              </a:lnSpc>
              <a:spcAft>
                <a:spcPts val="176"/>
              </a:spcAft>
            </a:pPr>
            <a:r>
              <a:rPr lang="en-US" sz="1412" b="1" spc="88">
                <a:solidFill>
                  <a:srgbClr val="115F77"/>
                </a:solidFill>
                <a:latin typeface="Century Gothic" panose="020B0502020202020204" pitchFamily="34" charset="0"/>
              </a:rPr>
              <a:t>MISSION</a:t>
            </a:r>
          </a:p>
          <a:p>
            <a:pPr marL="5603" algn="ctr" defTabSz="403433">
              <a:lnSpc>
                <a:spcPts val="1235"/>
              </a:lnSpc>
            </a:pPr>
            <a:r>
              <a:rPr lang="en-US" sz="927">
                <a:solidFill>
                  <a:srgbClr val="115F77"/>
                </a:solidFill>
                <a:latin typeface="Century Gothic" panose="020B0502020202020204" pitchFamily="34" charset="0"/>
              </a:rPr>
              <a:t>The Department of Health works with others </a:t>
            </a:r>
            <a:br>
              <a:rPr lang="en-US" sz="927">
                <a:solidFill>
                  <a:srgbClr val="115F77"/>
                </a:solidFill>
                <a:latin typeface="Century Gothic" panose="020B0502020202020204" pitchFamily="34" charset="0"/>
              </a:rPr>
            </a:br>
            <a:r>
              <a:rPr lang="en-US" sz="927">
                <a:solidFill>
                  <a:srgbClr val="115F77"/>
                </a:solidFill>
                <a:latin typeface="Century Gothic" panose="020B0502020202020204" pitchFamily="34" charset="0"/>
              </a:rPr>
              <a:t>to protect and improve the health of </a:t>
            </a:r>
            <a:br>
              <a:rPr lang="en-US" sz="927">
                <a:solidFill>
                  <a:srgbClr val="115F77"/>
                </a:solidFill>
                <a:latin typeface="Century Gothic" panose="020B0502020202020204" pitchFamily="34" charset="0"/>
              </a:rPr>
            </a:br>
            <a:r>
              <a:rPr lang="en-US" sz="927">
                <a:solidFill>
                  <a:srgbClr val="115F77"/>
                </a:solidFill>
                <a:latin typeface="Century Gothic" panose="020B0502020202020204" pitchFamily="34" charset="0"/>
              </a:rPr>
              <a:t>all people in Washington State.</a:t>
            </a:r>
          </a:p>
          <a:p>
            <a:pPr algn="ctr" defTabSz="403433">
              <a:lnSpc>
                <a:spcPts val="1235"/>
              </a:lnSpc>
              <a:spcAft>
                <a:spcPts val="176"/>
              </a:spcAft>
            </a:pPr>
            <a:endParaRPr lang="en-US" sz="1412" b="1" spc="88">
              <a:solidFill>
                <a:srgbClr val="115F77"/>
              </a:solidFill>
              <a:latin typeface="Century Gothic" panose="020B0502020202020204" pitchFamily="34" charset="0"/>
            </a:endParaRPr>
          </a:p>
          <a:p>
            <a:pPr algn="ctr" defTabSz="403433">
              <a:lnSpc>
                <a:spcPts val="1235"/>
              </a:lnSpc>
              <a:spcAft>
                <a:spcPts val="176"/>
              </a:spcAft>
            </a:pPr>
            <a:r>
              <a:rPr lang="en-US" sz="1412" b="1" spc="88">
                <a:solidFill>
                  <a:srgbClr val="115F77"/>
                </a:solidFill>
                <a:latin typeface="Century Gothic" panose="020B0502020202020204" pitchFamily="34" charset="0"/>
              </a:rPr>
              <a:t>VALUES</a:t>
            </a:r>
          </a:p>
          <a:p>
            <a:pPr marL="5603" algn="ctr" defTabSz="403433">
              <a:lnSpc>
                <a:spcPts val="1235"/>
              </a:lnSpc>
              <a:spcAft>
                <a:spcPts val="88"/>
              </a:spcAft>
            </a:pPr>
            <a:r>
              <a:rPr lang="en-US" sz="927">
                <a:solidFill>
                  <a:srgbClr val="115F77"/>
                </a:solidFill>
                <a:latin typeface="Century Gothic" panose="020B0502020202020204" pitchFamily="34" charset="0"/>
              </a:rPr>
              <a:t>Our values describe who we are and </a:t>
            </a:r>
            <a:br>
              <a:rPr lang="en-US" sz="927">
                <a:solidFill>
                  <a:srgbClr val="115F77"/>
                </a:solidFill>
                <a:latin typeface="Century Gothic" panose="020B0502020202020204" pitchFamily="34" charset="0"/>
              </a:rPr>
            </a:br>
            <a:r>
              <a:rPr lang="en-US" sz="927">
                <a:solidFill>
                  <a:srgbClr val="115F77"/>
                </a:solidFill>
                <a:latin typeface="Century Gothic" panose="020B0502020202020204" pitchFamily="34" charset="0"/>
              </a:rPr>
              <a:t>who we need to become.</a:t>
            </a:r>
          </a:p>
          <a:p>
            <a:pPr marL="509895" indent="-121871" defTabSz="403433">
              <a:lnSpc>
                <a:spcPts val="1147"/>
              </a:lnSpc>
              <a:spcAft>
                <a:spcPts val="88"/>
              </a:spcAft>
              <a:buFont typeface="Arial" panose="020B0604020202020204" pitchFamily="34" charset="0"/>
              <a:buChar char="•"/>
            </a:pPr>
            <a:r>
              <a:rPr lang="en-US" sz="927">
                <a:solidFill>
                  <a:srgbClr val="115F77"/>
                </a:solidFill>
                <a:latin typeface="Century Gothic" panose="020B0502020202020204" pitchFamily="34" charset="0"/>
              </a:rPr>
              <a:t>Equity </a:t>
            </a:r>
          </a:p>
          <a:p>
            <a:pPr marL="509895" indent="-121871" defTabSz="403433">
              <a:lnSpc>
                <a:spcPts val="1147"/>
              </a:lnSpc>
              <a:spcAft>
                <a:spcPts val="88"/>
              </a:spcAft>
              <a:buFont typeface="Arial" panose="020B0604020202020204" pitchFamily="34" charset="0"/>
              <a:buChar char="•"/>
            </a:pPr>
            <a:r>
              <a:rPr lang="en-US" sz="927">
                <a:solidFill>
                  <a:srgbClr val="115F77"/>
                </a:solidFill>
                <a:latin typeface="Century Gothic" panose="020B0502020202020204" pitchFamily="34" charset="0"/>
              </a:rPr>
              <a:t>Innovation</a:t>
            </a:r>
          </a:p>
          <a:p>
            <a:pPr marL="509895" indent="-121871" defTabSz="403433">
              <a:lnSpc>
                <a:spcPts val="1147"/>
              </a:lnSpc>
              <a:spcAft>
                <a:spcPts val="88"/>
              </a:spcAft>
              <a:buFont typeface="Arial" panose="020B0604020202020204" pitchFamily="34" charset="0"/>
              <a:buChar char="•"/>
            </a:pPr>
            <a:r>
              <a:rPr lang="en-US" sz="927">
                <a:solidFill>
                  <a:srgbClr val="115F77"/>
                </a:solidFill>
                <a:latin typeface="Century Gothic" panose="020B0502020202020204" pitchFamily="34" charset="0"/>
              </a:rPr>
              <a:t>Engagement</a:t>
            </a:r>
          </a:p>
        </p:txBody>
      </p:sp>
      <p:sp>
        <p:nvSpPr>
          <p:cNvPr id="151" name="Rectangle 150">
            <a:extLst>
              <a:ext uri="{FF2B5EF4-FFF2-40B4-BE49-F238E27FC236}">
                <a16:creationId xmlns:a16="http://schemas.microsoft.com/office/drawing/2014/main" id="{546CE015-D337-6D4D-916F-D57E70010791}"/>
              </a:ext>
            </a:extLst>
          </p:cNvPr>
          <p:cNvSpPr/>
          <p:nvPr/>
        </p:nvSpPr>
        <p:spPr>
          <a:xfrm>
            <a:off x="1658471" y="0"/>
            <a:ext cx="8875059" cy="1008529"/>
          </a:xfrm>
          <a:prstGeom prst="rect">
            <a:avLst/>
          </a:prstGeom>
          <a:solidFill>
            <a:srgbClr val="115F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588">
              <a:solidFill>
                <a:prstClr val="white"/>
              </a:solidFill>
              <a:latin typeface="Calibri" panose="020F0502020204030204"/>
            </a:endParaRPr>
          </a:p>
        </p:txBody>
      </p:sp>
      <p:sp>
        <p:nvSpPr>
          <p:cNvPr id="153" name="TextBox 152">
            <a:extLst>
              <a:ext uri="{FF2B5EF4-FFF2-40B4-BE49-F238E27FC236}">
                <a16:creationId xmlns:a16="http://schemas.microsoft.com/office/drawing/2014/main" id="{A5B16CA3-1B43-4844-9002-4D378E0EF678}"/>
              </a:ext>
            </a:extLst>
          </p:cNvPr>
          <p:cNvSpPr txBox="1"/>
          <p:nvPr/>
        </p:nvSpPr>
        <p:spPr>
          <a:xfrm>
            <a:off x="2078135" y="208016"/>
            <a:ext cx="8060051" cy="733534"/>
          </a:xfrm>
          <a:prstGeom prst="rect">
            <a:avLst/>
          </a:prstGeom>
          <a:noFill/>
        </p:spPr>
        <p:txBody>
          <a:bodyPr wrap="square" rtlCol="0">
            <a:spAutoFit/>
          </a:bodyPr>
          <a:lstStyle/>
          <a:p>
            <a:pPr algn="ctr" defTabSz="403433">
              <a:lnSpc>
                <a:spcPts val="2188"/>
              </a:lnSpc>
              <a:spcBef>
                <a:spcPts val="437"/>
              </a:spcBef>
            </a:pPr>
            <a:r>
              <a:rPr lang="en-US" sz="1765" b="1" spc="-88">
                <a:solidFill>
                  <a:srgbClr val="F2F2F2"/>
                </a:solidFill>
                <a:latin typeface="Century Gothic" panose="020B0502020202020204" pitchFamily="34" charset="0"/>
              </a:rPr>
              <a:t>W</a:t>
            </a:r>
            <a:r>
              <a:rPr lang="en-US" sz="1765" b="1">
                <a:solidFill>
                  <a:srgbClr val="F2F2F2"/>
                </a:solidFill>
                <a:latin typeface="Century Gothic" panose="020B0502020202020204" pitchFamily="34" charset="0"/>
              </a:rPr>
              <a:t>ashington State Department of Health</a:t>
            </a:r>
          </a:p>
          <a:p>
            <a:pPr algn="ctr" defTabSz="403433">
              <a:lnSpc>
                <a:spcPts val="2365"/>
              </a:lnSpc>
              <a:spcBef>
                <a:spcPts val="437"/>
              </a:spcBef>
            </a:pPr>
            <a:r>
              <a:rPr lang="en-US" sz="2647" b="1" spc="-132">
                <a:solidFill>
                  <a:srgbClr val="2299BC"/>
                </a:solidFill>
                <a:latin typeface="Century Gothic" panose="020B0502020202020204" pitchFamily="34" charset="0"/>
              </a:rPr>
              <a:t>A</a:t>
            </a:r>
            <a:r>
              <a:rPr lang="en-US" sz="2647" b="1">
                <a:solidFill>
                  <a:srgbClr val="2299BC"/>
                </a:solidFill>
                <a:latin typeface="Century Gothic" panose="020B0502020202020204" pitchFamily="34" charset="0"/>
              </a:rPr>
              <a:t>T A GLANCE</a:t>
            </a:r>
          </a:p>
        </p:txBody>
      </p:sp>
      <p:sp>
        <p:nvSpPr>
          <p:cNvPr id="97" name="TextBox 96">
            <a:extLst>
              <a:ext uri="{FF2B5EF4-FFF2-40B4-BE49-F238E27FC236}">
                <a16:creationId xmlns:a16="http://schemas.microsoft.com/office/drawing/2014/main" id="{C8DD7B9C-C7FB-8C4C-B578-58322725A8AB}"/>
              </a:ext>
            </a:extLst>
          </p:cNvPr>
          <p:cNvSpPr txBox="1"/>
          <p:nvPr/>
        </p:nvSpPr>
        <p:spPr>
          <a:xfrm>
            <a:off x="7647560" y="4755569"/>
            <a:ext cx="2923204" cy="241733"/>
          </a:xfrm>
          <a:prstGeom prst="rect">
            <a:avLst/>
          </a:prstGeom>
          <a:noFill/>
        </p:spPr>
        <p:txBody>
          <a:bodyPr wrap="square" rtlCol="0">
            <a:spAutoFit/>
          </a:bodyPr>
          <a:lstStyle/>
          <a:p>
            <a:pPr defTabSz="403433"/>
            <a:r>
              <a:rPr lang="en-US" sz="971">
                <a:solidFill>
                  <a:prstClr val="black"/>
                </a:solidFill>
                <a:latin typeface="Century Gothic" panose="020B0502020202020204" pitchFamily="34" charset="0"/>
              </a:rPr>
              <a:t>Chronic disease prevention/management</a:t>
            </a:r>
          </a:p>
        </p:txBody>
      </p:sp>
      <p:sp>
        <p:nvSpPr>
          <p:cNvPr id="98" name="TextBox 97">
            <a:extLst>
              <a:ext uri="{FF2B5EF4-FFF2-40B4-BE49-F238E27FC236}">
                <a16:creationId xmlns:a16="http://schemas.microsoft.com/office/drawing/2014/main" id="{8B55F125-B189-AE47-A15D-DBEE6ECF5053}"/>
              </a:ext>
            </a:extLst>
          </p:cNvPr>
          <p:cNvSpPr txBox="1"/>
          <p:nvPr/>
        </p:nvSpPr>
        <p:spPr>
          <a:xfrm>
            <a:off x="1717986" y="5144700"/>
            <a:ext cx="3294086" cy="241733"/>
          </a:xfrm>
          <a:prstGeom prst="rect">
            <a:avLst/>
          </a:prstGeom>
          <a:noFill/>
        </p:spPr>
        <p:txBody>
          <a:bodyPr wrap="square" rtlCol="0">
            <a:spAutoFit/>
          </a:bodyPr>
          <a:lstStyle/>
          <a:p>
            <a:pPr algn="r" defTabSz="403433"/>
            <a:r>
              <a:rPr lang="en-US" sz="971">
                <a:solidFill>
                  <a:prstClr val="black"/>
                </a:solidFill>
                <a:latin typeface="Century Gothic" panose="020B0502020202020204" pitchFamily="34" charset="0"/>
              </a:rPr>
              <a:t>Newborn screening</a:t>
            </a:r>
          </a:p>
        </p:txBody>
      </p:sp>
      <p:sp>
        <p:nvSpPr>
          <p:cNvPr id="101" name="TextBox 100">
            <a:extLst>
              <a:ext uri="{FF2B5EF4-FFF2-40B4-BE49-F238E27FC236}">
                <a16:creationId xmlns:a16="http://schemas.microsoft.com/office/drawing/2014/main" id="{94DE18F1-7735-8E44-8768-CE9F47A42BF8}"/>
              </a:ext>
            </a:extLst>
          </p:cNvPr>
          <p:cNvSpPr txBox="1"/>
          <p:nvPr/>
        </p:nvSpPr>
        <p:spPr>
          <a:xfrm>
            <a:off x="1701756" y="4713229"/>
            <a:ext cx="2860114" cy="391133"/>
          </a:xfrm>
          <a:prstGeom prst="rect">
            <a:avLst/>
          </a:prstGeom>
          <a:noFill/>
        </p:spPr>
        <p:txBody>
          <a:bodyPr wrap="square" rtlCol="0">
            <a:spAutoFit/>
          </a:bodyPr>
          <a:lstStyle/>
          <a:p>
            <a:pPr algn="r" defTabSz="403433"/>
            <a:r>
              <a:rPr lang="en-US" sz="971">
                <a:solidFill>
                  <a:prstClr val="black"/>
                </a:solidFill>
                <a:latin typeface="Century Gothic" panose="020B0502020202020204" pitchFamily="34" charset="0"/>
              </a:rPr>
              <a:t>Communicable disease monitoring/investigation</a:t>
            </a:r>
          </a:p>
        </p:txBody>
      </p:sp>
      <p:sp>
        <p:nvSpPr>
          <p:cNvPr id="102" name="TextBox 101">
            <a:extLst>
              <a:ext uri="{FF2B5EF4-FFF2-40B4-BE49-F238E27FC236}">
                <a16:creationId xmlns:a16="http://schemas.microsoft.com/office/drawing/2014/main" id="{71249935-C308-1A49-9CBF-CBAF2ADA35DB}"/>
              </a:ext>
            </a:extLst>
          </p:cNvPr>
          <p:cNvSpPr txBox="1"/>
          <p:nvPr/>
        </p:nvSpPr>
        <p:spPr>
          <a:xfrm>
            <a:off x="7194553" y="5133390"/>
            <a:ext cx="3362486" cy="241733"/>
          </a:xfrm>
          <a:prstGeom prst="rect">
            <a:avLst/>
          </a:prstGeom>
          <a:noFill/>
        </p:spPr>
        <p:txBody>
          <a:bodyPr wrap="square" rtlCol="0">
            <a:spAutoFit/>
          </a:bodyPr>
          <a:lstStyle/>
          <a:p>
            <a:pPr defTabSz="403433"/>
            <a:r>
              <a:rPr lang="en-US" sz="971">
                <a:solidFill>
                  <a:prstClr val="black"/>
                </a:solidFill>
                <a:latin typeface="Century Gothic" panose="020B0502020202020204" pitchFamily="34" charset="0"/>
              </a:rPr>
              <a:t>Rural/urban health disparities/inequities reduction</a:t>
            </a:r>
          </a:p>
        </p:txBody>
      </p:sp>
      <p:grpSp>
        <p:nvGrpSpPr>
          <p:cNvPr id="103" name="Group 102">
            <a:extLst>
              <a:ext uri="{FF2B5EF4-FFF2-40B4-BE49-F238E27FC236}">
                <a16:creationId xmlns:a16="http://schemas.microsoft.com/office/drawing/2014/main" id="{17B0789B-654F-3449-B3DD-127329C15534}"/>
              </a:ext>
            </a:extLst>
          </p:cNvPr>
          <p:cNvGrpSpPr/>
          <p:nvPr/>
        </p:nvGrpSpPr>
        <p:grpSpPr>
          <a:xfrm>
            <a:off x="6401995" y="1385447"/>
            <a:ext cx="405943" cy="401501"/>
            <a:chOff x="5370626" y="1562245"/>
            <a:chExt cx="460069" cy="455035"/>
          </a:xfrm>
          <a:solidFill>
            <a:srgbClr val="2299BC"/>
          </a:solidFill>
        </p:grpSpPr>
        <p:sp>
          <p:nvSpPr>
            <p:cNvPr id="104" name="Oval 103">
              <a:extLst>
                <a:ext uri="{FF2B5EF4-FFF2-40B4-BE49-F238E27FC236}">
                  <a16:creationId xmlns:a16="http://schemas.microsoft.com/office/drawing/2014/main" id="{3F03729A-CE35-6441-876D-69437EA9B9F9}"/>
                </a:ext>
              </a:extLst>
            </p:cNvPr>
            <p:cNvSpPr/>
            <p:nvPr/>
          </p:nvSpPr>
          <p:spPr>
            <a:xfrm>
              <a:off x="5370626" y="1562245"/>
              <a:ext cx="460069" cy="455035"/>
            </a:xfrm>
            <a:prstGeom prst="ellipse">
              <a:avLst/>
            </a:prstGeom>
            <a:grp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310">
                <a:solidFill>
                  <a:prstClr val="white"/>
                </a:solidFill>
                <a:latin typeface="Calibri" panose="020F0502020204030204"/>
              </a:endParaRPr>
            </a:p>
          </p:txBody>
        </p:sp>
        <p:pic>
          <p:nvPicPr>
            <p:cNvPr id="105" name="Picture 104">
              <a:extLst>
                <a:ext uri="{FF2B5EF4-FFF2-40B4-BE49-F238E27FC236}">
                  <a16:creationId xmlns:a16="http://schemas.microsoft.com/office/drawing/2014/main" id="{F32DE922-EBDB-0046-A0A0-989B9DE8915E}"/>
                </a:ext>
              </a:extLst>
            </p:cNvPr>
            <p:cNvPicPr>
              <a:picLocks noChangeAspect="1"/>
            </p:cNvPicPr>
            <p:nvPr/>
          </p:nvPicPr>
          <p:blipFill>
            <a:blip r:embed="rId25"/>
            <a:stretch>
              <a:fillRect/>
            </a:stretch>
          </p:blipFill>
          <p:spPr>
            <a:xfrm>
              <a:off x="5497771" y="1656927"/>
              <a:ext cx="206477" cy="274320"/>
            </a:xfrm>
            <a:prstGeom prst="rect">
              <a:avLst/>
            </a:prstGeom>
            <a:grpFill/>
          </p:spPr>
        </p:pic>
      </p:grpSp>
      <p:sp>
        <p:nvSpPr>
          <p:cNvPr id="3" name="TextBox 2">
            <a:extLst>
              <a:ext uri="{FF2B5EF4-FFF2-40B4-BE49-F238E27FC236}">
                <a16:creationId xmlns:a16="http://schemas.microsoft.com/office/drawing/2014/main" id="{AD82A244-C9B1-0B90-16CC-0C43EC86F13D}"/>
              </a:ext>
            </a:extLst>
          </p:cNvPr>
          <p:cNvSpPr txBox="1"/>
          <p:nvPr/>
        </p:nvSpPr>
        <p:spPr>
          <a:xfrm>
            <a:off x="4863321" y="6088179"/>
            <a:ext cx="5036656" cy="255326"/>
          </a:xfrm>
          <a:prstGeom prst="rect">
            <a:avLst/>
          </a:prstGeom>
          <a:noFill/>
        </p:spPr>
        <p:txBody>
          <a:bodyPr wrap="square">
            <a:spAutoFit/>
          </a:bodyPr>
          <a:lstStyle/>
          <a:p>
            <a:pPr defTabSz="403433">
              <a:spcAft>
                <a:spcPts val="265"/>
              </a:spcAft>
            </a:pPr>
            <a:r>
              <a:rPr lang="en-US" sz="1059" b="1">
                <a:solidFill>
                  <a:srgbClr val="404040"/>
                </a:solidFill>
                <a:latin typeface="Century Gothic" panose="020B0502020202020204" pitchFamily="34" charset="0"/>
              </a:rPr>
              <a:t>For more information about Department of Health visit www.doh.wa.gov</a:t>
            </a:r>
          </a:p>
        </p:txBody>
      </p:sp>
      <p:pic>
        <p:nvPicPr>
          <p:cNvPr id="5" name="Picture 4" descr="A blue and white text on a black background&#10;&#10;Description automatically generated with low confidence">
            <a:extLst>
              <a:ext uri="{FF2B5EF4-FFF2-40B4-BE49-F238E27FC236}">
                <a16:creationId xmlns:a16="http://schemas.microsoft.com/office/drawing/2014/main" id="{6AF75B7A-346A-C61A-3C30-3C40A0490E6B}"/>
              </a:ext>
            </a:extLst>
          </p:cNvPr>
          <p:cNvPicPr>
            <a:picLocks noChangeAspect="1"/>
          </p:cNvPicPr>
          <p:nvPr/>
        </p:nvPicPr>
        <p:blipFill>
          <a:blip r:embed="rId26"/>
          <a:stretch>
            <a:fillRect/>
          </a:stretch>
        </p:blipFill>
        <p:spPr>
          <a:xfrm>
            <a:off x="2316462" y="5999347"/>
            <a:ext cx="2315231" cy="681379"/>
          </a:xfrm>
          <a:prstGeom prst="rect">
            <a:avLst/>
          </a:prstGeom>
        </p:spPr>
      </p:pic>
      <p:sp>
        <p:nvSpPr>
          <p:cNvPr id="6" name="Slide Number Placeholder 5">
            <a:extLst>
              <a:ext uri="{FF2B5EF4-FFF2-40B4-BE49-F238E27FC236}">
                <a16:creationId xmlns:a16="http://schemas.microsoft.com/office/drawing/2014/main" id="{FC301768-6FC8-5A84-0987-086ED8A5E28C}"/>
              </a:ext>
            </a:extLst>
          </p:cNvPr>
          <p:cNvSpPr>
            <a:spLocks noGrp="1"/>
          </p:cNvSpPr>
          <p:nvPr>
            <p:ph type="sldNum" sz="quarter" idx="12"/>
          </p:nvPr>
        </p:nvSpPr>
        <p:spPr/>
        <p:txBody>
          <a:bodyPr/>
          <a:lstStyle/>
          <a:p>
            <a:fld id="{1C37E626-4818-6549-9D61-7B0609B80570}" type="slidenum">
              <a:rPr lang="en-US" smtClean="0"/>
              <a:t>13</a:t>
            </a:fld>
            <a:endParaRPr lang="en-US"/>
          </a:p>
        </p:txBody>
      </p:sp>
      <p:sp>
        <p:nvSpPr>
          <p:cNvPr id="4" name="Footer Placeholder 3">
            <a:extLst>
              <a:ext uri="{FF2B5EF4-FFF2-40B4-BE49-F238E27FC236}">
                <a16:creationId xmlns:a16="http://schemas.microsoft.com/office/drawing/2014/main" id="{52035405-D1D7-3AED-5739-DF1E2803A5E5}"/>
              </a:ext>
            </a:extLst>
          </p:cNvPr>
          <p:cNvSpPr>
            <a:spLocks noGrp="1"/>
          </p:cNvSpPr>
          <p:nvPr>
            <p:ph type="ftr" sz="quarter" idx="11"/>
          </p:nvPr>
        </p:nvSpPr>
        <p:spPr/>
        <p:txBody>
          <a:bodyPr/>
          <a:lstStyle/>
          <a:p>
            <a:r>
              <a:rPr lang="en-US"/>
              <a:t>The Great State of Washington: The Story of FHIR Saga</a:t>
            </a:r>
          </a:p>
        </p:txBody>
      </p:sp>
    </p:spTree>
    <p:extLst>
      <p:ext uri="{BB962C8B-B14F-4D97-AF65-F5344CB8AC3E}">
        <p14:creationId xmlns:p14="http://schemas.microsoft.com/office/powerpoint/2010/main" val="2295456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52ECC4-220A-8054-434D-82BF8F40B5CE}"/>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633357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62E-E9CA-42BF-C464-4F9AF547F294}"/>
              </a:ext>
            </a:extLst>
          </p:cNvPr>
          <p:cNvSpPr>
            <a:spLocks noGrp="1"/>
          </p:cNvSpPr>
          <p:nvPr>
            <p:ph type="title"/>
          </p:nvPr>
        </p:nvSpPr>
        <p:spPr>
          <a:xfrm>
            <a:off x="2481844" y="959241"/>
            <a:ext cx="7228312" cy="787264"/>
          </a:xfrm>
        </p:spPr>
        <p:txBody>
          <a:bodyPr/>
          <a:lstStyle/>
          <a:p>
            <a:pPr algn="ctr"/>
            <a:r>
              <a:rPr lang="en-US" i="0" dirty="0">
                <a:latin typeface="Prometo" panose="020B0604030203060203" pitchFamily="34" charset="0"/>
              </a:rPr>
              <a:t>OIT Leadership </a:t>
            </a:r>
            <a:br>
              <a:rPr lang="en-US" i="0" dirty="0">
                <a:latin typeface="Prometo" panose="020B0604030203060203" pitchFamily="34" charset="0"/>
              </a:rPr>
            </a:br>
            <a:endParaRPr lang="en-US" i="0" dirty="0">
              <a:latin typeface="Prometo" panose="020B0604030203060203" pitchFamily="34" charset="0"/>
            </a:endParaRPr>
          </a:p>
        </p:txBody>
      </p:sp>
      <p:sp>
        <p:nvSpPr>
          <p:cNvPr id="3" name="Slide Number Placeholder 2">
            <a:extLst>
              <a:ext uri="{FF2B5EF4-FFF2-40B4-BE49-F238E27FC236}">
                <a16:creationId xmlns:a16="http://schemas.microsoft.com/office/drawing/2014/main" id="{F7E50F2F-0D83-C3A6-BF09-ECA569BDD89D}"/>
              </a:ext>
            </a:extLst>
          </p:cNvPr>
          <p:cNvSpPr>
            <a:spLocks noGrp="1"/>
          </p:cNvSpPr>
          <p:nvPr>
            <p:ph type="sldNum" sz="quarter" idx="10"/>
          </p:nvPr>
        </p:nvSpPr>
        <p:spPr/>
        <p:txBody>
          <a:bodyPr/>
          <a:lstStyle/>
          <a:p>
            <a:fld id="{D8D877B3-D348-4611-9BDB-C5374591D951}" type="slidenum">
              <a:rPr lang="en-US" smtClean="0"/>
              <a:pPr/>
              <a:t>15</a:t>
            </a:fld>
            <a:endParaRPr lang="en-US"/>
          </a:p>
        </p:txBody>
      </p:sp>
      <p:sp>
        <p:nvSpPr>
          <p:cNvPr id="4" name="Footer Placeholder 3">
            <a:extLst>
              <a:ext uri="{FF2B5EF4-FFF2-40B4-BE49-F238E27FC236}">
                <a16:creationId xmlns:a16="http://schemas.microsoft.com/office/drawing/2014/main" id="{B1888476-5B89-ADA7-2BF3-7961E3B209A6}"/>
              </a:ext>
            </a:extLst>
          </p:cNvPr>
          <p:cNvSpPr>
            <a:spLocks noGrp="1"/>
          </p:cNvSpPr>
          <p:nvPr>
            <p:ph type="ftr" sz="quarter" idx="11"/>
          </p:nvPr>
        </p:nvSpPr>
        <p:spPr/>
        <p:txBody>
          <a:bodyPr/>
          <a:lstStyle/>
          <a:p>
            <a:r>
              <a:rPr lang="en-US"/>
              <a:t>The Great State of Washington: The Story of FHIR Saga</a:t>
            </a:r>
          </a:p>
        </p:txBody>
      </p:sp>
      <p:pic>
        <p:nvPicPr>
          <p:cNvPr id="5" name="Picture 4">
            <a:extLst>
              <a:ext uri="{FF2B5EF4-FFF2-40B4-BE49-F238E27FC236}">
                <a16:creationId xmlns:a16="http://schemas.microsoft.com/office/drawing/2014/main" id="{029CD069-5A3B-0842-509B-BFA9D921AC23}"/>
              </a:ext>
            </a:extLst>
          </p:cNvPr>
          <p:cNvPicPr>
            <a:picLocks noChangeAspect="1"/>
          </p:cNvPicPr>
          <p:nvPr/>
        </p:nvPicPr>
        <p:blipFill>
          <a:blip r:embed="rId2"/>
          <a:stretch>
            <a:fillRect/>
          </a:stretch>
        </p:blipFill>
        <p:spPr>
          <a:xfrm>
            <a:off x="1209242" y="1535114"/>
            <a:ext cx="9773516" cy="5082228"/>
          </a:xfrm>
          <a:prstGeom prst="rect">
            <a:avLst/>
          </a:prstGeom>
        </p:spPr>
      </p:pic>
    </p:spTree>
    <p:extLst>
      <p:ext uri="{BB962C8B-B14F-4D97-AF65-F5344CB8AC3E}">
        <p14:creationId xmlns:p14="http://schemas.microsoft.com/office/powerpoint/2010/main" val="4188389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F1412-8761-DD5A-5A8B-8AB7DD1F3F72}"/>
              </a:ext>
            </a:extLst>
          </p:cNvPr>
          <p:cNvPicPr>
            <a:picLocks noChangeAspect="1"/>
          </p:cNvPicPr>
          <p:nvPr/>
        </p:nvPicPr>
        <p:blipFill>
          <a:blip r:embed="rId3"/>
          <a:stretch>
            <a:fillRect/>
          </a:stretch>
        </p:blipFill>
        <p:spPr>
          <a:xfrm>
            <a:off x="1035338" y="544273"/>
            <a:ext cx="1795711" cy="1795711"/>
          </a:xfrm>
          <a:prstGeom prst="rect">
            <a:avLst/>
          </a:prstGeom>
        </p:spPr>
      </p:pic>
      <p:sp>
        <p:nvSpPr>
          <p:cNvPr id="7" name="Title 6"/>
          <p:cNvSpPr>
            <a:spLocks noGrp="1"/>
          </p:cNvSpPr>
          <p:nvPr>
            <p:ph type="title"/>
          </p:nvPr>
        </p:nvSpPr>
        <p:spPr/>
        <p:txBody>
          <a:bodyPr/>
          <a:lstStyle/>
          <a:p>
            <a:r>
              <a:rPr lang="en-US" i="0" dirty="0">
                <a:latin typeface="Prometo" panose="020B0604030203060203" pitchFamily="34" charset="0"/>
              </a:rPr>
              <a:t>Data </a:t>
            </a:r>
            <a:br>
              <a:rPr lang="en-US" i="0" dirty="0">
                <a:latin typeface="Prometo" panose="020B0604030203060203" pitchFamily="34" charset="0"/>
              </a:rPr>
            </a:br>
            <a:r>
              <a:rPr lang="en-US" i="0" dirty="0">
                <a:latin typeface="Prometo" panose="020B0604030203060203" pitchFamily="34" charset="0"/>
              </a:rPr>
              <a:t>Modernization Initiative</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cs typeface="Arial" panose="020B0604020202020204" pitchFamily="34" charset="0"/>
            </a:endParaRPr>
          </a:p>
        </p:txBody>
      </p:sp>
      <p:graphicFrame>
        <p:nvGraphicFramePr>
          <p:cNvPr id="2" name="Diagram 1"/>
          <p:cNvGraphicFramePr/>
          <p:nvPr>
            <p:extLst>
              <p:ext uri="{D42A27DB-BD31-4B8C-83A1-F6EECF244321}">
                <p14:modId xmlns:p14="http://schemas.microsoft.com/office/powerpoint/2010/main" val="200210602"/>
              </p:ext>
            </p:extLst>
          </p:nvPr>
        </p:nvGraphicFramePr>
        <p:xfrm>
          <a:off x="2785945" y="793641"/>
          <a:ext cx="7810252" cy="52068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A0164BB8-8530-1340-A1BC-941BF7D89382}"/>
              </a:ext>
            </a:extLst>
          </p:cNvPr>
          <p:cNvSpPr txBox="1"/>
          <p:nvPr/>
        </p:nvSpPr>
        <p:spPr>
          <a:xfrm>
            <a:off x="509728" y="4183142"/>
            <a:ext cx="2846933" cy="584775"/>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5C1E9"/>
                </a:solidFill>
                <a:effectLst/>
                <a:uLnTx/>
                <a:uFillTx/>
                <a:latin typeface="Century Gothic" panose="020B0502020202020204" pitchFamily="34" charset="0"/>
                <a:ea typeface="+mn-ea"/>
                <a:cs typeface="+mn-cs"/>
              </a:rPr>
              <a:t>Data saves lives.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5C1E9"/>
                </a:solidFill>
                <a:effectLst/>
                <a:uLnTx/>
                <a:uFillTx/>
                <a:latin typeface="Century Gothic" panose="020B0502020202020204" pitchFamily="34" charset="0"/>
                <a:ea typeface="+mn-ea"/>
                <a:cs typeface="+mn-cs"/>
              </a:rPr>
              <a:t>Better data saves more lives.</a:t>
            </a:r>
          </a:p>
        </p:txBody>
      </p:sp>
      <p:sp>
        <p:nvSpPr>
          <p:cNvPr id="4" name="Footer Placeholder 3">
            <a:extLst>
              <a:ext uri="{FF2B5EF4-FFF2-40B4-BE49-F238E27FC236}">
                <a16:creationId xmlns:a16="http://schemas.microsoft.com/office/drawing/2014/main" id="{B5D1DB3F-2FE1-F047-A769-BAC24BF0E9C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The Great State of Washington: The Story of FHIR Saga</a:t>
            </a:r>
          </a:p>
        </p:txBody>
      </p:sp>
      <p:pic>
        <p:nvPicPr>
          <p:cNvPr id="6" name="Graphic 5" descr="Building Brick Wall outline">
            <a:extLst>
              <a:ext uri="{FF2B5EF4-FFF2-40B4-BE49-F238E27FC236}">
                <a16:creationId xmlns:a16="http://schemas.microsoft.com/office/drawing/2014/main" id="{CC5EA0AC-1B2B-E7C8-B64C-9137533DD5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5841" y="948964"/>
            <a:ext cx="590460" cy="590460"/>
          </a:xfrm>
          <a:prstGeom prst="rect">
            <a:avLst/>
          </a:prstGeom>
        </p:spPr>
      </p:pic>
      <p:pic>
        <p:nvPicPr>
          <p:cNvPr id="11" name="Graphic 10" descr="Exponential Graph outline">
            <a:extLst>
              <a:ext uri="{FF2B5EF4-FFF2-40B4-BE49-F238E27FC236}">
                <a16:creationId xmlns:a16="http://schemas.microsoft.com/office/drawing/2014/main" id="{029BCC80-5A61-8124-76C1-EA03D3F722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48472" y="2339984"/>
            <a:ext cx="609600" cy="609600"/>
          </a:xfrm>
          <a:prstGeom prst="rect">
            <a:avLst/>
          </a:prstGeom>
        </p:spPr>
      </p:pic>
      <p:pic>
        <p:nvPicPr>
          <p:cNvPr id="13" name="Graphic 12" descr="Left Brain outline">
            <a:extLst>
              <a:ext uri="{FF2B5EF4-FFF2-40B4-BE49-F238E27FC236}">
                <a16:creationId xmlns:a16="http://schemas.microsoft.com/office/drawing/2014/main" id="{D274E10F-A85E-2FA4-76F8-289CA74FD9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09288" y="4528921"/>
            <a:ext cx="585215" cy="585215"/>
          </a:xfrm>
          <a:prstGeom prst="rect">
            <a:avLst/>
          </a:prstGeom>
        </p:spPr>
      </p:pic>
      <p:pic>
        <p:nvPicPr>
          <p:cNvPr id="15" name="Graphic 14" descr="Boardroom outline">
            <a:extLst>
              <a:ext uri="{FF2B5EF4-FFF2-40B4-BE49-F238E27FC236}">
                <a16:creationId xmlns:a16="http://schemas.microsoft.com/office/drawing/2014/main" id="{A4D0E899-8B67-8F79-4CE5-AB63062E16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07594" y="4475309"/>
            <a:ext cx="585216" cy="585216"/>
          </a:xfrm>
          <a:prstGeom prst="rect">
            <a:avLst/>
          </a:prstGeom>
        </p:spPr>
      </p:pic>
      <p:pic>
        <p:nvPicPr>
          <p:cNvPr id="17" name="Graphic 16" descr="Weights Uneven outline">
            <a:extLst>
              <a:ext uri="{FF2B5EF4-FFF2-40B4-BE49-F238E27FC236}">
                <a16:creationId xmlns:a16="http://schemas.microsoft.com/office/drawing/2014/main" id="{26D904EB-08C8-070B-8CFB-0DC4EC11E87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05907" y="2346886"/>
            <a:ext cx="536448" cy="536448"/>
          </a:xfrm>
          <a:prstGeom prst="rect">
            <a:avLst/>
          </a:prstGeom>
        </p:spPr>
      </p:pic>
    </p:spTree>
    <p:extLst>
      <p:ext uri="{BB962C8B-B14F-4D97-AF65-F5344CB8AC3E}">
        <p14:creationId xmlns:p14="http://schemas.microsoft.com/office/powerpoint/2010/main" val="781480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with medium confidence">
            <a:extLst>
              <a:ext uri="{FF2B5EF4-FFF2-40B4-BE49-F238E27FC236}">
                <a16:creationId xmlns:a16="http://schemas.microsoft.com/office/drawing/2014/main" id="{C56941B5-B1BF-2978-C4BC-E8693306A77A}"/>
              </a:ext>
            </a:extLst>
          </p:cNvPr>
          <p:cNvPicPr>
            <a:picLocks noChangeAspect="1"/>
          </p:cNvPicPr>
          <p:nvPr/>
        </p:nvPicPr>
        <p:blipFill>
          <a:blip r:embed="rId3"/>
          <a:stretch>
            <a:fillRect/>
          </a:stretch>
        </p:blipFill>
        <p:spPr>
          <a:xfrm>
            <a:off x="356751" y="1189232"/>
            <a:ext cx="11478497" cy="4993145"/>
          </a:xfrm>
          <a:prstGeom prst="rect">
            <a:avLst/>
          </a:prstGeom>
          <a:noFill/>
        </p:spPr>
      </p:pic>
      <p:sp>
        <p:nvSpPr>
          <p:cNvPr id="3" name="Slide Number Placeholder 2" hidden="1">
            <a:extLst>
              <a:ext uri="{FF2B5EF4-FFF2-40B4-BE49-F238E27FC236}">
                <a16:creationId xmlns:a16="http://schemas.microsoft.com/office/drawing/2014/main" id="{0DACFA1A-DFEE-9E16-0077-2C3BEE46C21E}"/>
              </a:ext>
            </a:extLst>
          </p:cNvPr>
          <p:cNvSpPr>
            <a:spLocks noGrp="1"/>
          </p:cNvSpPr>
          <p:nvPr>
            <p:ph type="sldNum" sz="quarter" idx="4294967295"/>
          </p:nvPr>
        </p:nvSpPr>
        <p:spPr>
          <a:xfrm>
            <a:off x="8723601" y="6373546"/>
            <a:ext cx="2727326" cy="219075"/>
          </a:xfrm>
        </p:spPr>
        <p:txBody>
          <a:bodyPr/>
          <a:lstStyle/>
          <a:p>
            <a:pPr>
              <a:spcAft>
                <a:spcPts val="600"/>
              </a:spcAft>
            </a:pPr>
            <a:fld id="{5FEBFCA6-8BE9-4EA5-8942-0315B5C220F5}" type="slidenum">
              <a:rPr lang="en-US" smtClean="0"/>
              <a:pPr>
                <a:spcAft>
                  <a:spcPts val="600"/>
                </a:spcAft>
              </a:pPr>
              <a:t>17</a:t>
            </a:fld>
            <a:endParaRPr lang="en-US"/>
          </a:p>
        </p:txBody>
      </p:sp>
      <p:sp>
        <p:nvSpPr>
          <p:cNvPr id="5" name="TextBox 4">
            <a:extLst>
              <a:ext uri="{FF2B5EF4-FFF2-40B4-BE49-F238E27FC236}">
                <a16:creationId xmlns:a16="http://schemas.microsoft.com/office/drawing/2014/main" id="{EDC8397B-AB82-79F4-93C0-300C1A609A61}"/>
              </a:ext>
            </a:extLst>
          </p:cNvPr>
          <p:cNvSpPr txBox="1"/>
          <p:nvPr/>
        </p:nvSpPr>
        <p:spPr>
          <a:xfrm>
            <a:off x="2528834" y="542901"/>
            <a:ext cx="7134330" cy="646331"/>
          </a:xfrm>
          <a:prstGeom prst="rect">
            <a:avLst/>
          </a:prstGeom>
          <a:noFill/>
        </p:spPr>
        <p:txBody>
          <a:bodyPr wrap="square" rtlCol="0">
            <a:spAutoFit/>
          </a:bodyPr>
          <a:lstStyle/>
          <a:p>
            <a:r>
              <a:rPr lang="en-US" sz="3600" dirty="0">
                <a:solidFill>
                  <a:schemeClr val="accent1"/>
                </a:solidFill>
                <a:latin typeface="Prometo" panose="020B0604030203060203" pitchFamily="34" charset="0"/>
              </a:rPr>
              <a:t>CDC Public Health Data Strategy</a:t>
            </a:r>
          </a:p>
        </p:txBody>
      </p:sp>
    </p:spTree>
    <p:extLst>
      <p:ext uri="{BB962C8B-B14F-4D97-AF65-F5344CB8AC3E}">
        <p14:creationId xmlns:p14="http://schemas.microsoft.com/office/powerpoint/2010/main" val="153724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D165-1D42-6DD1-0672-572F03F5EEFB}"/>
              </a:ext>
            </a:extLst>
          </p:cNvPr>
          <p:cNvSpPr>
            <a:spLocks noGrp="1"/>
          </p:cNvSpPr>
          <p:nvPr>
            <p:ph type="title"/>
          </p:nvPr>
        </p:nvSpPr>
        <p:spPr>
          <a:xfrm>
            <a:off x="344140" y="1047851"/>
            <a:ext cx="11503719" cy="999994"/>
          </a:xfrm>
        </p:spPr>
        <p:txBody>
          <a:bodyPr/>
          <a:lstStyle/>
          <a:p>
            <a:r>
              <a:rPr lang="en-US" dirty="0">
                <a:latin typeface="Prometo" panose="020B0604030203060203" pitchFamily="34" charset="0"/>
              </a:rPr>
              <a:t>Data Modernization Initiative &amp; Public Health Informatics</a:t>
            </a:r>
          </a:p>
        </p:txBody>
      </p:sp>
      <p:graphicFrame>
        <p:nvGraphicFramePr>
          <p:cNvPr id="6" name="Content Placeholder 5">
            <a:extLst>
              <a:ext uri="{FF2B5EF4-FFF2-40B4-BE49-F238E27FC236}">
                <a16:creationId xmlns:a16="http://schemas.microsoft.com/office/drawing/2014/main" id="{BEDA8E0B-5DB3-EA9C-211A-3C47E4DFBB0A}"/>
              </a:ext>
            </a:extLst>
          </p:cNvPr>
          <p:cNvGraphicFramePr>
            <a:graphicFrameLocks noGrp="1"/>
          </p:cNvGraphicFramePr>
          <p:nvPr>
            <p:ph sz="quarter" idx="13"/>
            <p:extLst>
              <p:ext uri="{D42A27DB-BD31-4B8C-83A1-F6EECF244321}">
                <p14:modId xmlns:p14="http://schemas.microsoft.com/office/powerpoint/2010/main" val="3062782669"/>
              </p:ext>
            </p:extLst>
          </p:nvPr>
        </p:nvGraphicFramePr>
        <p:xfrm>
          <a:off x="831483" y="1957339"/>
          <a:ext cx="5006142" cy="4151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8036027-B4B1-DD99-AE12-3BD55F89576D}"/>
              </a:ext>
            </a:extLst>
          </p:cNvPr>
          <p:cNvSpPr>
            <a:spLocks noGrp="1"/>
          </p:cNvSpPr>
          <p:nvPr>
            <p:ph type="ftr" sz="quarter" idx="14"/>
          </p:nvPr>
        </p:nvSpPr>
        <p:spPr/>
        <p:txBody>
          <a:bodyPr/>
          <a:lstStyle/>
          <a:p>
            <a:r>
              <a:rPr lang="en-US"/>
              <a:t>The Great State of Washington: The Story of FHIR Saga</a:t>
            </a:r>
          </a:p>
        </p:txBody>
      </p:sp>
      <p:sp>
        <p:nvSpPr>
          <p:cNvPr id="5" name="Slide Number Placeholder 4">
            <a:extLst>
              <a:ext uri="{FF2B5EF4-FFF2-40B4-BE49-F238E27FC236}">
                <a16:creationId xmlns:a16="http://schemas.microsoft.com/office/drawing/2014/main" id="{8D11C1E1-7884-8F34-8193-42BDA77BBAD4}"/>
              </a:ext>
            </a:extLst>
          </p:cNvPr>
          <p:cNvSpPr>
            <a:spLocks noGrp="1"/>
          </p:cNvSpPr>
          <p:nvPr>
            <p:ph type="sldNum" sz="quarter" idx="12"/>
          </p:nvPr>
        </p:nvSpPr>
        <p:spPr/>
        <p:txBody>
          <a:bodyPr/>
          <a:lstStyle/>
          <a:p>
            <a:fld id="{2F8AF2E6-64A8-0F46-AF27-0A96D82A033B}" type="slidenum">
              <a:rPr lang="en-US" smtClean="0"/>
              <a:pPr/>
              <a:t>18</a:t>
            </a:fld>
            <a:endParaRPr lang="en-US"/>
          </a:p>
        </p:txBody>
      </p:sp>
      <p:sp>
        <p:nvSpPr>
          <p:cNvPr id="7" name="TextBox 6">
            <a:extLst>
              <a:ext uri="{FF2B5EF4-FFF2-40B4-BE49-F238E27FC236}">
                <a16:creationId xmlns:a16="http://schemas.microsoft.com/office/drawing/2014/main" id="{EA347983-8063-5319-A48F-07799F7D8539}"/>
              </a:ext>
            </a:extLst>
          </p:cNvPr>
          <p:cNvSpPr txBox="1"/>
          <p:nvPr/>
        </p:nvSpPr>
        <p:spPr>
          <a:xfrm>
            <a:off x="6772590" y="2047845"/>
            <a:ext cx="4587928" cy="397031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800" b="1">
                <a:latin typeface="Century Gothic" panose="020B0502020202020204" pitchFamily="34" charset="0"/>
              </a:rPr>
              <a:t>People</a:t>
            </a:r>
            <a:r>
              <a:rPr lang="en-US" sz="1800">
                <a:latin typeface="Century Gothic" panose="020B0502020202020204" pitchFamily="34" charset="0"/>
              </a:rPr>
              <a:t>: Informatics bridges the gap    between IT, epidemiology, and public health leadership.</a:t>
            </a:r>
          </a:p>
          <a:p>
            <a:pPr marL="285750" indent="-285750">
              <a:buClr>
                <a:schemeClr val="accent3"/>
              </a:buClr>
              <a:buFont typeface="Arial" panose="020B0604020202020204" pitchFamily="34" charset="0"/>
              <a:buChar char="•"/>
            </a:pPr>
            <a:endParaRPr lang="en-US" sz="1800">
              <a:latin typeface="Century Gothic" panose="020B0502020202020204" pitchFamily="34" charset="0"/>
            </a:endParaRPr>
          </a:p>
          <a:p>
            <a:pPr marL="285750" indent="-285750">
              <a:buClr>
                <a:schemeClr val="accent3"/>
              </a:buClr>
              <a:buFont typeface="Arial" panose="020B0604020202020204" pitchFamily="34" charset="0"/>
              <a:buChar char="•"/>
            </a:pPr>
            <a:r>
              <a:rPr lang="en-US" sz="1800" b="1">
                <a:latin typeface="Century Gothic" panose="020B0502020202020204" pitchFamily="34" charset="0"/>
              </a:rPr>
              <a:t>Processes</a:t>
            </a:r>
            <a:r>
              <a:rPr lang="en-US" sz="1800">
                <a:latin typeface="Century Gothic" panose="020B0502020202020204" pitchFamily="34" charset="0"/>
              </a:rPr>
              <a:t>: Informaticians design and implement standardized, automated workflows.</a:t>
            </a:r>
          </a:p>
          <a:p>
            <a:pPr marL="285750" indent="-285750">
              <a:buClr>
                <a:schemeClr val="accent3"/>
              </a:buClr>
              <a:buFont typeface="Arial" panose="020B0604020202020204" pitchFamily="34" charset="0"/>
              <a:buChar char="•"/>
            </a:pPr>
            <a:endParaRPr lang="en-US" sz="1800">
              <a:latin typeface="Century Gothic" panose="020B0502020202020204" pitchFamily="34" charset="0"/>
            </a:endParaRPr>
          </a:p>
          <a:p>
            <a:pPr marL="285750" indent="-285750">
              <a:buClr>
                <a:schemeClr val="accent3"/>
              </a:buClr>
              <a:buFont typeface="Arial" panose="020B0604020202020204" pitchFamily="34" charset="0"/>
              <a:buChar char="•"/>
            </a:pPr>
            <a:r>
              <a:rPr lang="en-US" sz="1800" b="1">
                <a:latin typeface="Century Gothic" panose="020B0502020202020204" pitchFamily="34" charset="0"/>
              </a:rPr>
              <a:t>Technology</a:t>
            </a:r>
            <a:r>
              <a:rPr lang="en-US" sz="1800">
                <a:latin typeface="Century Gothic" panose="020B0502020202020204" pitchFamily="34" charset="0"/>
              </a:rPr>
              <a:t>: Informaticians modernize outdated systems, enable real-time data exchange, predictive modeling, and secure public health surveillance.</a:t>
            </a:r>
          </a:p>
          <a:p>
            <a:pPr>
              <a:buClr>
                <a:schemeClr val="accent1"/>
              </a:buClr>
            </a:pPr>
            <a:endParaRPr lang="en-US"/>
          </a:p>
        </p:txBody>
      </p:sp>
    </p:spTree>
    <p:extLst>
      <p:ext uri="{BB962C8B-B14F-4D97-AF65-F5344CB8AC3E}">
        <p14:creationId xmlns:p14="http://schemas.microsoft.com/office/powerpoint/2010/main" val="2875685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496"/>
        <p:cNvGrpSpPr/>
        <p:nvPr/>
      </p:nvGrpSpPr>
      <p:grpSpPr>
        <a:xfrm>
          <a:off x="0" y="0"/>
          <a:ext cx="0" cy="0"/>
          <a:chOff x="0" y="0"/>
          <a:chExt cx="0" cy="0"/>
        </a:xfrm>
      </p:grpSpPr>
      <p:sp>
        <p:nvSpPr>
          <p:cNvPr id="2497" name="Google Shape;2497;gfec503911c_1_631"/>
          <p:cNvSpPr txBox="1"/>
          <p:nvPr/>
        </p:nvSpPr>
        <p:spPr>
          <a:xfrm>
            <a:off x="378915" y="510410"/>
            <a:ext cx="8872500" cy="477000"/>
          </a:xfrm>
          <a:prstGeom prst="rect">
            <a:avLst/>
          </a:prstGeom>
          <a:noFill/>
          <a:ln>
            <a:noFill/>
          </a:ln>
        </p:spPr>
        <p:txBody>
          <a:bodyPr spcFirstLastPara="1" wrap="square" lIns="91425" tIns="45700" rIns="91425" bIns="45700" anchor="t" anchorCtr="0">
            <a:spAutoFit/>
          </a:bodyPr>
          <a:lstStyle/>
          <a:p>
            <a:pPr>
              <a:buClr>
                <a:srgbClr val="000000"/>
              </a:buClr>
              <a:buSzPts val="2800"/>
            </a:pPr>
            <a:r>
              <a:rPr lang="en-US" sz="2500">
                <a:solidFill>
                  <a:srgbClr val="000000"/>
                </a:solidFill>
                <a:latin typeface="Open Sans"/>
                <a:ea typeface="Open Sans"/>
                <a:cs typeface="Open Sans"/>
                <a:sym typeface="Open Sans"/>
              </a:rPr>
              <a:t>Data Modernization Milestones</a:t>
            </a:r>
            <a:endParaRPr sz="2500">
              <a:latin typeface="Open Sans"/>
              <a:ea typeface="Open Sans"/>
              <a:cs typeface="Open Sans"/>
              <a:sym typeface="Open Sans"/>
            </a:endParaRPr>
          </a:p>
        </p:txBody>
      </p:sp>
      <p:grpSp>
        <p:nvGrpSpPr>
          <p:cNvPr id="2498" name="Google Shape;2498;gfec503911c_1_631"/>
          <p:cNvGrpSpPr/>
          <p:nvPr/>
        </p:nvGrpSpPr>
        <p:grpSpPr>
          <a:xfrm>
            <a:off x="7337816" y="5164514"/>
            <a:ext cx="2554752" cy="476849"/>
            <a:chOff x="877335" y="5318627"/>
            <a:chExt cx="2435872" cy="406099"/>
          </a:xfrm>
        </p:grpSpPr>
        <p:sp>
          <p:nvSpPr>
            <p:cNvPr id="2499" name="Google Shape;2499;gfec503911c_1_631"/>
            <p:cNvSpPr/>
            <p:nvPr/>
          </p:nvSpPr>
          <p:spPr>
            <a:xfrm>
              <a:off x="883239" y="5318627"/>
              <a:ext cx="2337038" cy="167096"/>
            </a:xfrm>
            <a:prstGeom prst="rect">
              <a:avLst/>
            </a:prstGeom>
            <a:noFill/>
            <a:ln>
              <a:noFill/>
            </a:ln>
          </p:spPr>
          <p:txBody>
            <a:bodyPr spcFirstLastPara="1" wrap="square" lIns="91425" tIns="45700" rIns="91425" bIns="45700" anchor="t" anchorCtr="0">
              <a:noAutofit/>
            </a:bodyPr>
            <a:lstStyle/>
            <a:p>
              <a:pPr>
                <a:buClr>
                  <a:srgbClr val="085965"/>
                </a:buClr>
                <a:buSzPts val="1050"/>
              </a:pPr>
              <a:r>
                <a:rPr lang="en-US" sz="1050" b="1">
                  <a:solidFill>
                    <a:srgbClr val="085965"/>
                  </a:solidFill>
                  <a:latin typeface="Calibri"/>
                  <a:ea typeface="Calibri"/>
                  <a:cs typeface="Calibri"/>
                  <a:sym typeface="Calibri"/>
                </a:rPr>
                <a:t>September 2022</a:t>
              </a:r>
              <a:endParaRPr sz="1050" b="1">
                <a:solidFill>
                  <a:srgbClr val="085965"/>
                </a:solidFill>
                <a:latin typeface="Calibri"/>
                <a:ea typeface="Calibri"/>
                <a:cs typeface="Calibri"/>
                <a:sym typeface="Calibri"/>
              </a:endParaRPr>
            </a:p>
          </p:txBody>
        </p:sp>
        <p:sp>
          <p:nvSpPr>
            <p:cNvPr id="2500" name="Google Shape;2500;gfec503911c_1_631"/>
            <p:cNvSpPr/>
            <p:nvPr/>
          </p:nvSpPr>
          <p:spPr>
            <a:xfrm flipH="1">
              <a:off x="877335" y="5429850"/>
              <a:ext cx="2435872" cy="294876"/>
            </a:xfrm>
            <a:prstGeom prst="rect">
              <a:avLst/>
            </a:prstGeom>
            <a:noFill/>
            <a:ln>
              <a:noFill/>
            </a:ln>
          </p:spPr>
          <p:txBody>
            <a:bodyPr spcFirstLastPara="1" wrap="square" lIns="91425" tIns="45700" rIns="91425" bIns="45700" anchor="t" anchorCtr="0">
              <a:noAutofit/>
            </a:bodyPr>
            <a:lstStyle/>
            <a:p>
              <a:r>
                <a:rPr lang="en-US" sz="800">
                  <a:solidFill>
                    <a:srgbClr val="000000"/>
                  </a:solidFill>
                  <a:latin typeface="Calibri"/>
                  <a:ea typeface="Calibri"/>
                  <a:cs typeface="Calibri"/>
                  <a:sym typeface="Calibri"/>
                </a:rPr>
                <a:t>Data and Systems Modernization 5-Year Plan developed</a:t>
              </a:r>
              <a:br>
                <a:rPr lang="en-US" sz="800">
                  <a:solidFill>
                    <a:srgbClr val="000000"/>
                  </a:solidFill>
                  <a:latin typeface="Calibri"/>
                  <a:ea typeface="Calibri"/>
                  <a:cs typeface="Calibri"/>
                  <a:sym typeface="Calibri"/>
                </a:rPr>
              </a:br>
              <a:r>
                <a:rPr lang="en-US" sz="800">
                  <a:solidFill>
                    <a:srgbClr val="000000"/>
                  </a:solidFill>
                  <a:latin typeface="Calibri"/>
                  <a:ea typeface="Calibri"/>
                  <a:cs typeface="Calibri"/>
                  <a:sym typeface="Calibri"/>
                </a:rPr>
                <a:t>White House OSTP Visits</a:t>
              </a:r>
              <a:br>
                <a:rPr lang="en-US" sz="800">
                  <a:solidFill>
                    <a:srgbClr val="000000"/>
                  </a:solidFill>
                  <a:latin typeface="Calibri"/>
                  <a:ea typeface="Calibri"/>
                  <a:cs typeface="Calibri"/>
                  <a:sym typeface="Calibri"/>
                </a:rPr>
              </a:br>
              <a:endParaRPr/>
            </a:p>
          </p:txBody>
        </p:sp>
      </p:grpSp>
      <p:grpSp>
        <p:nvGrpSpPr>
          <p:cNvPr id="2501" name="Google Shape;2501;gfec503911c_1_631"/>
          <p:cNvGrpSpPr/>
          <p:nvPr/>
        </p:nvGrpSpPr>
        <p:grpSpPr>
          <a:xfrm>
            <a:off x="4944728" y="1449541"/>
            <a:ext cx="4733130" cy="234140"/>
            <a:chOff x="-5213219" y="5098035"/>
            <a:chExt cx="9387057" cy="165582"/>
          </a:xfrm>
        </p:grpSpPr>
        <p:sp>
          <p:nvSpPr>
            <p:cNvPr id="2502" name="Google Shape;2502;gfec503911c_1_631"/>
            <p:cNvSpPr/>
            <p:nvPr/>
          </p:nvSpPr>
          <p:spPr>
            <a:xfrm>
              <a:off x="1836801" y="5098035"/>
              <a:ext cx="2337037" cy="149711"/>
            </a:xfrm>
            <a:prstGeom prst="rect">
              <a:avLst/>
            </a:prstGeom>
            <a:noFill/>
            <a:ln>
              <a:noFill/>
            </a:ln>
          </p:spPr>
          <p:txBody>
            <a:bodyPr spcFirstLastPara="1" wrap="square" lIns="91425" tIns="45700" rIns="91425" bIns="45700" anchor="t" anchorCtr="0">
              <a:noAutofit/>
            </a:bodyPr>
            <a:lstStyle/>
            <a:p>
              <a:pPr>
                <a:buClr>
                  <a:srgbClr val="8C9CA1"/>
                </a:buClr>
                <a:buSzPts val="1050"/>
              </a:pPr>
              <a:r>
                <a:rPr lang="en-US" sz="1050" b="1">
                  <a:solidFill>
                    <a:srgbClr val="8C9CA1"/>
                  </a:solidFill>
                  <a:latin typeface="Calibri"/>
                  <a:ea typeface="Calibri"/>
                  <a:cs typeface="Calibri"/>
                  <a:sym typeface="Calibri"/>
                </a:rPr>
                <a:t>March 2020</a:t>
              </a:r>
              <a:br>
                <a:rPr lang="en-US" sz="1050" b="1">
                  <a:solidFill>
                    <a:srgbClr val="8C9CA1"/>
                  </a:solidFill>
                  <a:latin typeface="Calibri"/>
                  <a:ea typeface="Calibri"/>
                  <a:cs typeface="Calibri"/>
                  <a:sym typeface="Calibri"/>
                </a:rPr>
              </a:br>
              <a:r>
                <a:rPr lang="en-US" sz="800">
                  <a:solidFill>
                    <a:schemeClr val="dk1"/>
                  </a:solidFill>
                  <a:latin typeface="Calibri"/>
                  <a:cs typeface="Calibri"/>
                  <a:sym typeface="Calibri"/>
                </a:rPr>
                <a:t>Google Apple UW CSE proposal</a:t>
              </a:r>
              <a:endParaRPr lang="en-US" sz="800" b="1">
                <a:solidFill>
                  <a:srgbClr val="8C9CA1"/>
                </a:solidFill>
                <a:latin typeface="Calibri"/>
                <a:ea typeface="Calibri"/>
                <a:cs typeface="Calibri"/>
                <a:sym typeface="Calibri"/>
              </a:endParaRPr>
            </a:p>
            <a:p>
              <a:pPr>
                <a:buClr>
                  <a:srgbClr val="8C9CA1"/>
                </a:buClr>
                <a:buSzPts val="1050"/>
              </a:pPr>
              <a:endParaRPr lang="en-US"/>
            </a:p>
          </p:txBody>
        </p:sp>
        <p:sp>
          <p:nvSpPr>
            <p:cNvPr id="2503" name="Google Shape;2503;gfec503911c_1_631"/>
            <p:cNvSpPr/>
            <p:nvPr/>
          </p:nvSpPr>
          <p:spPr>
            <a:xfrm flipH="1">
              <a:off x="-5213219" y="5126008"/>
              <a:ext cx="2734942" cy="137609"/>
            </a:xfrm>
            <a:prstGeom prst="rect">
              <a:avLst/>
            </a:prstGeom>
            <a:noFill/>
            <a:ln>
              <a:noFill/>
            </a:ln>
          </p:spPr>
          <p:txBody>
            <a:bodyPr spcFirstLastPara="1" wrap="square" lIns="91425" tIns="45700" rIns="91425" bIns="45700" anchor="t" anchorCtr="0">
              <a:noAutofit/>
            </a:bodyPr>
            <a:lstStyle/>
            <a:p>
              <a:pPr>
                <a:buClr>
                  <a:srgbClr val="000000"/>
                </a:buClr>
                <a:buSzPts val="800"/>
              </a:pPr>
              <a:r>
                <a:rPr lang="en-US" sz="800">
                  <a:solidFill>
                    <a:srgbClr val="000000"/>
                  </a:solidFill>
                  <a:latin typeface="Calibri"/>
                  <a:ea typeface="Calibri"/>
                  <a:cs typeface="Calibri"/>
                  <a:sym typeface="Calibri"/>
                </a:rPr>
                <a:t>CEDAR Project kicked off</a:t>
              </a:r>
              <a:br>
                <a:rPr lang="en-US" sz="800">
                  <a:solidFill>
                    <a:srgbClr val="000000"/>
                  </a:solidFill>
                  <a:latin typeface="Calibri"/>
                  <a:ea typeface="Calibri"/>
                  <a:cs typeface="Calibri"/>
                  <a:sym typeface="Calibri"/>
                </a:rPr>
              </a:br>
              <a:r>
                <a:rPr lang="en-US" sz="800">
                  <a:solidFill>
                    <a:srgbClr val="000000"/>
                  </a:solidFill>
                  <a:latin typeface="Calibri"/>
                  <a:ea typeface="Calibri"/>
                  <a:cs typeface="Calibri"/>
                  <a:sym typeface="Calibri"/>
                </a:rPr>
                <a:t>Master Person Index (MPI) Project kicked off</a:t>
              </a:r>
            </a:p>
            <a:p>
              <a:pPr>
                <a:buClr>
                  <a:srgbClr val="000000"/>
                </a:buClr>
                <a:buSzPts val="800"/>
              </a:pPr>
              <a:endParaRPr lang="en-US"/>
            </a:p>
          </p:txBody>
        </p:sp>
      </p:grpSp>
      <p:grpSp>
        <p:nvGrpSpPr>
          <p:cNvPr id="2504" name="Google Shape;2504;gfec503911c_1_631"/>
          <p:cNvGrpSpPr/>
          <p:nvPr/>
        </p:nvGrpSpPr>
        <p:grpSpPr>
          <a:xfrm>
            <a:off x="9520090" y="1889246"/>
            <a:ext cx="1708757" cy="458607"/>
            <a:chOff x="612214" y="5123548"/>
            <a:chExt cx="2543179" cy="231996"/>
          </a:xfrm>
        </p:grpSpPr>
        <p:sp>
          <p:nvSpPr>
            <p:cNvPr id="2505" name="Google Shape;2505;gfec503911c_1_631"/>
            <p:cNvSpPr/>
            <p:nvPr/>
          </p:nvSpPr>
          <p:spPr>
            <a:xfrm>
              <a:off x="615057" y="5123548"/>
              <a:ext cx="2337039" cy="162182"/>
            </a:xfrm>
            <a:prstGeom prst="rect">
              <a:avLst/>
            </a:prstGeom>
            <a:noFill/>
            <a:ln>
              <a:noFill/>
            </a:ln>
          </p:spPr>
          <p:txBody>
            <a:bodyPr spcFirstLastPara="1" wrap="square" lIns="91425" tIns="45700" rIns="91425" bIns="45700" anchor="t" anchorCtr="0">
              <a:noAutofit/>
            </a:bodyPr>
            <a:lstStyle/>
            <a:p>
              <a:pPr>
                <a:buClr>
                  <a:srgbClr val="085965"/>
                </a:buClr>
                <a:buSzPts val="1050"/>
              </a:pPr>
              <a:r>
                <a:rPr lang="en-US" sz="1050" b="1">
                  <a:solidFill>
                    <a:srgbClr val="085965"/>
                  </a:solidFill>
                  <a:latin typeface="Calibri"/>
                  <a:ea typeface="Calibri"/>
                  <a:cs typeface="Calibri"/>
                  <a:sym typeface="Calibri"/>
                </a:rPr>
                <a:t>Feb 29 2020</a:t>
              </a:r>
              <a:endParaRPr/>
            </a:p>
          </p:txBody>
        </p:sp>
        <p:sp>
          <p:nvSpPr>
            <p:cNvPr id="2506" name="Google Shape;2506;gfec503911c_1_631"/>
            <p:cNvSpPr/>
            <p:nvPr/>
          </p:nvSpPr>
          <p:spPr>
            <a:xfrm flipH="1">
              <a:off x="612214" y="5217935"/>
              <a:ext cx="2543179" cy="137609"/>
            </a:xfrm>
            <a:prstGeom prst="rect">
              <a:avLst/>
            </a:prstGeom>
            <a:noFill/>
            <a:ln>
              <a:noFill/>
            </a:ln>
          </p:spPr>
          <p:txBody>
            <a:bodyPr spcFirstLastPara="1" wrap="square" lIns="91425" tIns="45700" rIns="91425" bIns="45700" anchor="t" anchorCtr="0">
              <a:noAutofit/>
            </a:bodyPr>
            <a:lstStyle/>
            <a:p>
              <a:r>
                <a:rPr lang="en-US" sz="800">
                  <a:solidFill>
                    <a:schemeClr val="dk1"/>
                  </a:solidFill>
                  <a:latin typeface="Calibri"/>
                  <a:ea typeface="Calibri"/>
                  <a:cs typeface="Calibri"/>
                  <a:sym typeface="Calibri"/>
                </a:rPr>
                <a:t>Gov Inslee – Emergency Declaration</a:t>
              </a:r>
              <a:endParaRPr/>
            </a:p>
          </p:txBody>
        </p:sp>
      </p:grpSp>
      <p:grpSp>
        <p:nvGrpSpPr>
          <p:cNvPr id="2507" name="Google Shape;2507;gfec503911c_1_631"/>
          <p:cNvGrpSpPr/>
          <p:nvPr/>
        </p:nvGrpSpPr>
        <p:grpSpPr>
          <a:xfrm>
            <a:off x="4949373" y="1358683"/>
            <a:ext cx="2926387" cy="1579927"/>
            <a:chOff x="1322376" y="5334028"/>
            <a:chExt cx="5803801" cy="1345516"/>
          </a:xfrm>
        </p:grpSpPr>
        <p:sp>
          <p:nvSpPr>
            <p:cNvPr id="2508" name="Google Shape;2508;gfec503911c_1_631"/>
            <p:cNvSpPr/>
            <p:nvPr/>
          </p:nvSpPr>
          <p:spPr>
            <a:xfrm>
              <a:off x="1322376" y="5334028"/>
              <a:ext cx="2337036" cy="162182"/>
            </a:xfrm>
            <a:prstGeom prst="rect">
              <a:avLst/>
            </a:prstGeom>
            <a:noFill/>
            <a:ln>
              <a:noFill/>
            </a:ln>
          </p:spPr>
          <p:txBody>
            <a:bodyPr spcFirstLastPara="1" wrap="square" lIns="91425" tIns="45700" rIns="91425" bIns="45700" anchor="t" anchorCtr="0">
              <a:noAutofit/>
            </a:bodyPr>
            <a:lstStyle/>
            <a:p>
              <a:pPr>
                <a:buClr>
                  <a:srgbClr val="349D96"/>
                </a:buClr>
                <a:buSzPts val="1050"/>
              </a:pPr>
              <a:r>
                <a:rPr lang="en-US" sz="1050" b="1">
                  <a:solidFill>
                    <a:srgbClr val="349D96"/>
                  </a:solidFill>
                  <a:latin typeface="Calibri"/>
                  <a:ea typeface="Calibri"/>
                  <a:cs typeface="Calibri"/>
                  <a:sym typeface="Calibri"/>
                </a:rPr>
                <a:t>January 2021</a:t>
              </a:r>
              <a:endParaRPr/>
            </a:p>
          </p:txBody>
        </p:sp>
        <p:sp>
          <p:nvSpPr>
            <p:cNvPr id="2509" name="Google Shape;2509;gfec503911c_1_631"/>
            <p:cNvSpPr/>
            <p:nvPr/>
          </p:nvSpPr>
          <p:spPr>
            <a:xfrm flipH="1">
              <a:off x="4690305" y="6463301"/>
              <a:ext cx="2435872" cy="216243"/>
            </a:xfrm>
            <a:prstGeom prst="rect">
              <a:avLst/>
            </a:prstGeom>
            <a:noFill/>
            <a:ln>
              <a:noFill/>
            </a:ln>
          </p:spPr>
          <p:txBody>
            <a:bodyPr spcFirstLastPara="1" wrap="square" lIns="91425" tIns="45700" rIns="91425" bIns="45700" anchor="t" anchorCtr="0">
              <a:noAutofit/>
            </a:bodyPr>
            <a:lstStyle/>
            <a:p>
              <a:pPr>
                <a:buClr>
                  <a:srgbClr val="000000"/>
                </a:buClr>
                <a:buSzPts val="800"/>
              </a:pPr>
              <a:r>
                <a:rPr lang="en-US" sz="800">
                  <a:solidFill>
                    <a:srgbClr val="000000"/>
                  </a:solidFill>
                  <a:latin typeface="Calibri"/>
                  <a:ea typeface="Calibri"/>
                  <a:cs typeface="Calibri"/>
                  <a:sym typeface="Calibri"/>
                </a:rPr>
                <a:t>DMI assessment &amp; gap analysis complete</a:t>
              </a:r>
              <a:endParaRPr/>
            </a:p>
          </p:txBody>
        </p:sp>
      </p:grpSp>
      <p:sp>
        <p:nvSpPr>
          <p:cNvPr id="2510" name="Google Shape;2510;gfec503911c_1_631"/>
          <p:cNvSpPr/>
          <p:nvPr/>
        </p:nvSpPr>
        <p:spPr>
          <a:xfrm flipH="1">
            <a:off x="8023203" y="1921495"/>
            <a:ext cx="1228212" cy="161583"/>
          </a:xfrm>
          <a:prstGeom prst="rect">
            <a:avLst/>
          </a:prstGeom>
          <a:noFill/>
          <a:ln>
            <a:noFill/>
          </a:ln>
        </p:spPr>
        <p:txBody>
          <a:bodyPr spcFirstLastPara="1" wrap="square" lIns="91425" tIns="45700" rIns="91425" bIns="45700" anchor="t" anchorCtr="0">
            <a:noAutofit/>
          </a:bodyPr>
          <a:lstStyle/>
          <a:p>
            <a:endParaRPr sz="800">
              <a:solidFill>
                <a:schemeClr val="dk1"/>
              </a:solidFill>
              <a:latin typeface="Calibri"/>
              <a:ea typeface="Calibri"/>
              <a:cs typeface="Calibri"/>
              <a:sym typeface="Calibri"/>
            </a:endParaRPr>
          </a:p>
        </p:txBody>
      </p:sp>
      <p:grpSp>
        <p:nvGrpSpPr>
          <p:cNvPr id="2511" name="Google Shape;2511;gfec503911c_1_631"/>
          <p:cNvGrpSpPr/>
          <p:nvPr/>
        </p:nvGrpSpPr>
        <p:grpSpPr>
          <a:xfrm>
            <a:off x="1658796" y="2354767"/>
            <a:ext cx="1613798" cy="384336"/>
            <a:chOff x="547977" y="5306090"/>
            <a:chExt cx="4197290" cy="327312"/>
          </a:xfrm>
        </p:grpSpPr>
        <p:sp>
          <p:nvSpPr>
            <p:cNvPr id="2512" name="Google Shape;2512;gfec503911c_1_631"/>
            <p:cNvSpPr/>
            <p:nvPr/>
          </p:nvSpPr>
          <p:spPr>
            <a:xfrm>
              <a:off x="597370" y="5306090"/>
              <a:ext cx="2337039" cy="167096"/>
            </a:xfrm>
            <a:prstGeom prst="rect">
              <a:avLst/>
            </a:prstGeom>
            <a:noFill/>
            <a:ln>
              <a:noFill/>
            </a:ln>
          </p:spPr>
          <p:txBody>
            <a:bodyPr spcFirstLastPara="1" wrap="square" lIns="91425" tIns="45700" rIns="91425" bIns="45700" anchor="t" anchorCtr="0">
              <a:noAutofit/>
            </a:bodyPr>
            <a:lstStyle/>
            <a:p>
              <a:pPr>
                <a:buClr>
                  <a:srgbClr val="7F7F7F"/>
                </a:buClr>
                <a:buSzPts val="1050"/>
              </a:pPr>
              <a:r>
                <a:rPr lang="en-US" sz="1050" b="1">
                  <a:solidFill>
                    <a:srgbClr val="7F7F7F"/>
                  </a:solidFill>
                  <a:latin typeface="Calibri"/>
                  <a:ea typeface="Calibri"/>
                  <a:cs typeface="Calibri"/>
                  <a:sym typeface="Calibri"/>
                </a:rPr>
                <a:t>July 2022</a:t>
              </a:r>
              <a:endParaRPr/>
            </a:p>
          </p:txBody>
        </p:sp>
        <p:sp>
          <p:nvSpPr>
            <p:cNvPr id="2513" name="Google Shape;2513;gfec503911c_1_631"/>
            <p:cNvSpPr/>
            <p:nvPr/>
          </p:nvSpPr>
          <p:spPr>
            <a:xfrm flipH="1">
              <a:off x="547977" y="5417160"/>
              <a:ext cx="4197290" cy="216242"/>
            </a:xfrm>
            <a:prstGeom prst="rect">
              <a:avLst/>
            </a:prstGeom>
            <a:noFill/>
            <a:ln>
              <a:noFill/>
            </a:ln>
          </p:spPr>
          <p:txBody>
            <a:bodyPr spcFirstLastPara="1" wrap="square" lIns="91425" tIns="45700" rIns="91425" bIns="45700" anchor="t" anchorCtr="0">
              <a:noAutofit/>
            </a:bodyPr>
            <a:lstStyle/>
            <a:p>
              <a:pPr>
                <a:buClr>
                  <a:srgbClr val="000000"/>
                </a:buClr>
                <a:buSzPts val="800"/>
              </a:pPr>
              <a:r>
                <a:rPr lang="en-US" sz="800">
                  <a:solidFill>
                    <a:srgbClr val="000000"/>
                  </a:solidFill>
                  <a:latin typeface="Calibri"/>
                  <a:ea typeface="Calibri"/>
                  <a:cs typeface="Calibri"/>
                  <a:sym typeface="Calibri"/>
                </a:rPr>
                <a:t>Center for Data Modernization &amp; Informatics established</a:t>
              </a:r>
              <a:endParaRPr/>
            </a:p>
          </p:txBody>
        </p:sp>
      </p:grpSp>
      <p:grpSp>
        <p:nvGrpSpPr>
          <p:cNvPr id="2514" name="Google Shape;2514;gfec503911c_1_631"/>
          <p:cNvGrpSpPr/>
          <p:nvPr/>
        </p:nvGrpSpPr>
        <p:grpSpPr>
          <a:xfrm>
            <a:off x="6662612" y="1573410"/>
            <a:ext cx="3359448" cy="1180523"/>
            <a:chOff x="936537" y="4603567"/>
            <a:chExt cx="4497840" cy="1005369"/>
          </a:xfrm>
        </p:grpSpPr>
        <p:sp>
          <p:nvSpPr>
            <p:cNvPr id="2515" name="Google Shape;2515;gfec503911c_1_631"/>
            <p:cNvSpPr/>
            <p:nvPr/>
          </p:nvSpPr>
          <p:spPr>
            <a:xfrm>
              <a:off x="936537" y="5441840"/>
              <a:ext cx="2337039" cy="167096"/>
            </a:xfrm>
            <a:prstGeom prst="rect">
              <a:avLst/>
            </a:prstGeom>
            <a:noFill/>
            <a:ln>
              <a:noFill/>
            </a:ln>
          </p:spPr>
          <p:txBody>
            <a:bodyPr spcFirstLastPara="1" wrap="square" lIns="91425" tIns="45700" rIns="91425" bIns="45700" anchor="t" anchorCtr="0">
              <a:noAutofit/>
            </a:bodyPr>
            <a:lstStyle/>
            <a:p>
              <a:pPr>
                <a:buClr>
                  <a:srgbClr val="085965"/>
                </a:buClr>
                <a:buSzPts val="1050"/>
              </a:pPr>
              <a:r>
                <a:rPr lang="en-US" sz="1050" b="1">
                  <a:solidFill>
                    <a:srgbClr val="085965"/>
                  </a:solidFill>
                  <a:latin typeface="Calibri"/>
                  <a:ea typeface="Calibri"/>
                  <a:cs typeface="Calibri"/>
                  <a:sym typeface="Calibri"/>
                </a:rPr>
                <a:t>April 2022</a:t>
              </a:r>
              <a:endParaRPr/>
            </a:p>
          </p:txBody>
        </p:sp>
        <p:sp>
          <p:nvSpPr>
            <p:cNvPr id="2516" name="Google Shape;2516;gfec503911c_1_631"/>
            <p:cNvSpPr/>
            <p:nvPr/>
          </p:nvSpPr>
          <p:spPr>
            <a:xfrm flipH="1">
              <a:off x="3396364" y="4603567"/>
              <a:ext cx="2038013" cy="216242"/>
            </a:xfrm>
            <a:prstGeom prst="rect">
              <a:avLst/>
            </a:prstGeom>
            <a:noFill/>
            <a:ln>
              <a:noFill/>
            </a:ln>
          </p:spPr>
          <p:txBody>
            <a:bodyPr spcFirstLastPara="1" wrap="square" lIns="91425" tIns="45700" rIns="91425" bIns="45700" anchor="t" anchorCtr="0">
              <a:noAutofit/>
            </a:bodyPr>
            <a:lstStyle/>
            <a:p>
              <a:pPr>
                <a:buClr>
                  <a:schemeClr val="dk1"/>
                </a:buClr>
                <a:buSzPts val="800"/>
              </a:pPr>
              <a:endParaRPr sz="800">
                <a:solidFill>
                  <a:srgbClr val="000000"/>
                </a:solidFill>
                <a:latin typeface="Calibri"/>
                <a:ea typeface="Calibri"/>
                <a:cs typeface="Calibri"/>
                <a:sym typeface="Calibri"/>
              </a:endParaRPr>
            </a:p>
          </p:txBody>
        </p:sp>
      </p:grpSp>
      <p:grpSp>
        <p:nvGrpSpPr>
          <p:cNvPr id="2517" name="Google Shape;2517;gfec503911c_1_631"/>
          <p:cNvGrpSpPr/>
          <p:nvPr/>
        </p:nvGrpSpPr>
        <p:grpSpPr>
          <a:xfrm>
            <a:off x="2045866" y="1831514"/>
            <a:ext cx="8299967" cy="3985747"/>
            <a:chOff x="-4762" y="953198"/>
            <a:chExt cx="9153525" cy="5897091"/>
          </a:xfrm>
        </p:grpSpPr>
        <p:grpSp>
          <p:nvGrpSpPr>
            <p:cNvPr id="2518" name="Google Shape;2518;gfec503911c_1_631"/>
            <p:cNvGrpSpPr/>
            <p:nvPr/>
          </p:nvGrpSpPr>
          <p:grpSpPr>
            <a:xfrm>
              <a:off x="-4762" y="953198"/>
              <a:ext cx="9153525" cy="5897091"/>
              <a:chOff x="-7145" y="532894"/>
              <a:chExt cx="9153525" cy="6207464"/>
            </a:xfrm>
          </p:grpSpPr>
          <p:sp>
            <p:nvSpPr>
              <p:cNvPr id="2519" name="Google Shape;2519;gfec503911c_1_631"/>
              <p:cNvSpPr/>
              <p:nvPr/>
            </p:nvSpPr>
            <p:spPr>
              <a:xfrm>
                <a:off x="0" y="536153"/>
                <a:ext cx="9144000" cy="6199993"/>
              </a:xfrm>
              <a:custGeom>
                <a:avLst/>
                <a:gdLst/>
                <a:ahLst/>
                <a:cxnLst/>
                <a:rect l="l" t="t" r="r" b="b"/>
                <a:pathLst>
                  <a:path w="5777230" h="4519109" extrusionOk="0">
                    <a:moveTo>
                      <a:pt x="5777230" y="0"/>
                    </a:moveTo>
                    <a:lnTo>
                      <a:pt x="5777230" y="63847"/>
                    </a:lnTo>
                    <a:lnTo>
                      <a:pt x="5541641" y="73003"/>
                    </a:lnTo>
                    <a:cubicBezTo>
                      <a:pt x="4353863" y="124971"/>
                      <a:pt x="2514917" y="281466"/>
                      <a:pt x="2172652" y="371477"/>
                    </a:cubicBezTo>
                    <a:cubicBezTo>
                      <a:pt x="1781492" y="474347"/>
                      <a:pt x="3600770" y="348900"/>
                      <a:pt x="3657600" y="674849"/>
                    </a:cubicBezTo>
                    <a:cubicBezTo>
                      <a:pt x="3701852" y="928658"/>
                      <a:pt x="1876772" y="1089668"/>
                      <a:pt x="1859280" y="1253969"/>
                    </a:cubicBezTo>
                    <a:cubicBezTo>
                      <a:pt x="1822464" y="1599780"/>
                      <a:pt x="5186534" y="1125587"/>
                      <a:pt x="5306853" y="2367441"/>
                    </a:cubicBezTo>
                    <a:cubicBezTo>
                      <a:pt x="5440087" y="3742600"/>
                      <a:pt x="716059" y="4525260"/>
                      <a:pt x="0" y="4519073"/>
                    </a:cubicBezTo>
                    <a:lnTo>
                      <a:pt x="0" y="3204689"/>
                    </a:lnTo>
                    <a:cubicBezTo>
                      <a:pt x="1510506" y="2963865"/>
                      <a:pt x="3657030" y="2647728"/>
                      <a:pt x="3639978" y="2276478"/>
                    </a:cubicBezTo>
                    <a:cubicBezTo>
                      <a:pt x="3619069" y="1821263"/>
                      <a:pt x="621348" y="2116928"/>
                      <a:pt x="571023" y="1435420"/>
                    </a:cubicBezTo>
                    <a:cubicBezTo>
                      <a:pt x="525198" y="814855"/>
                      <a:pt x="2548660" y="782763"/>
                      <a:pt x="2667000" y="659609"/>
                    </a:cubicBezTo>
                    <a:cubicBezTo>
                      <a:pt x="2723556" y="600752"/>
                      <a:pt x="1401846" y="642351"/>
                      <a:pt x="1336357" y="450535"/>
                    </a:cubicBezTo>
                    <a:cubicBezTo>
                      <a:pt x="1303434" y="354103"/>
                      <a:pt x="1652746" y="229158"/>
                      <a:pt x="2084705" y="188439"/>
                    </a:cubicBezTo>
                    <a:cubicBezTo>
                      <a:pt x="2808159" y="111570"/>
                      <a:pt x="5018219" y="23863"/>
                      <a:pt x="5761942" y="468"/>
                    </a:cubicBezTo>
                    <a:lnTo>
                      <a:pt x="5777230" y="0"/>
                    </a:lnTo>
                    <a:close/>
                  </a:path>
                </a:pathLst>
              </a:custGeom>
              <a:solidFill>
                <a:srgbClr val="7F7F7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20" name="Google Shape;2520;gfec503911c_1_631"/>
              <p:cNvSpPr/>
              <p:nvPr/>
            </p:nvSpPr>
            <p:spPr>
              <a:xfrm>
                <a:off x="-7145" y="532894"/>
                <a:ext cx="9153525" cy="6207464"/>
              </a:xfrm>
              <a:custGeom>
                <a:avLst/>
                <a:gdLst/>
                <a:ahLst/>
                <a:cxnLst/>
                <a:rect l="l" t="t" r="r" b="b"/>
                <a:pathLst>
                  <a:path w="5783248" h="4524553" extrusionOk="0">
                    <a:moveTo>
                      <a:pt x="5781744" y="0"/>
                    </a:moveTo>
                    <a:cubicBezTo>
                      <a:pt x="5782245" y="25545"/>
                      <a:pt x="5782747" y="51091"/>
                      <a:pt x="5783248" y="76636"/>
                    </a:cubicBezTo>
                    <a:lnTo>
                      <a:pt x="5547659" y="85792"/>
                    </a:lnTo>
                    <a:cubicBezTo>
                      <a:pt x="4191379" y="121316"/>
                      <a:pt x="2293905" y="358930"/>
                      <a:pt x="2178670" y="384266"/>
                    </a:cubicBezTo>
                    <a:cubicBezTo>
                      <a:pt x="1804836" y="466457"/>
                      <a:pt x="3669609" y="328568"/>
                      <a:pt x="3663618" y="687638"/>
                    </a:cubicBezTo>
                    <a:cubicBezTo>
                      <a:pt x="3660099" y="898562"/>
                      <a:pt x="1827151" y="1051335"/>
                      <a:pt x="1865298" y="1266758"/>
                    </a:cubicBezTo>
                    <a:cubicBezTo>
                      <a:pt x="1921904" y="1586424"/>
                      <a:pt x="5209909" y="1143949"/>
                      <a:pt x="5312871" y="2380230"/>
                    </a:cubicBezTo>
                    <a:cubicBezTo>
                      <a:pt x="5415484" y="3612325"/>
                      <a:pt x="1222216" y="4286745"/>
                      <a:pt x="0" y="4524553"/>
                    </a:cubicBezTo>
                    <a:cubicBezTo>
                      <a:pt x="669" y="4054757"/>
                      <a:pt x="1337" y="3676312"/>
                      <a:pt x="2006" y="3206516"/>
                    </a:cubicBezTo>
                    <a:cubicBezTo>
                      <a:pt x="1042611" y="3015023"/>
                      <a:pt x="3585543" y="2698371"/>
                      <a:pt x="3645996" y="2289267"/>
                    </a:cubicBezTo>
                    <a:cubicBezTo>
                      <a:pt x="3731579" y="1710100"/>
                      <a:pt x="648707" y="2089477"/>
                      <a:pt x="577041" y="1448209"/>
                    </a:cubicBezTo>
                    <a:cubicBezTo>
                      <a:pt x="509653" y="845216"/>
                      <a:pt x="2424119" y="744705"/>
                      <a:pt x="2667000" y="665090"/>
                    </a:cubicBezTo>
                    <a:cubicBezTo>
                      <a:pt x="2791426" y="624304"/>
                      <a:pt x="1394792" y="631985"/>
                      <a:pt x="1342375" y="463324"/>
                    </a:cubicBezTo>
                    <a:cubicBezTo>
                      <a:pt x="1305784" y="345587"/>
                      <a:pt x="1667791" y="230986"/>
                      <a:pt x="2099750" y="190267"/>
                    </a:cubicBezTo>
                    <a:cubicBezTo>
                      <a:pt x="2839896" y="115178"/>
                      <a:pt x="5167828" y="18939"/>
                      <a:pt x="5781744" y="0"/>
                    </a:cubicBezTo>
                    <a:close/>
                  </a:path>
                </a:pathLst>
              </a:custGeom>
              <a:solidFill>
                <a:srgbClr val="3F3F3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grpSp>
        <p:sp>
          <p:nvSpPr>
            <p:cNvPr id="2521" name="Google Shape;2521;gfec503911c_1_631"/>
            <p:cNvSpPr/>
            <p:nvPr/>
          </p:nvSpPr>
          <p:spPr>
            <a:xfrm>
              <a:off x="25758" y="991876"/>
              <a:ext cx="9105363" cy="4997003"/>
            </a:xfrm>
            <a:custGeom>
              <a:avLst/>
              <a:gdLst/>
              <a:ahLst/>
              <a:cxnLst/>
              <a:rect l="l" t="t" r="r" b="b"/>
              <a:pathLst>
                <a:path w="9105363" h="4997003" extrusionOk="0">
                  <a:moveTo>
                    <a:pt x="0" y="4997003"/>
                  </a:moveTo>
                  <a:cubicBezTo>
                    <a:pt x="1149172" y="4872910"/>
                    <a:pt x="7300175" y="4208709"/>
                    <a:pt x="7310549" y="2865192"/>
                  </a:cubicBezTo>
                  <a:cubicBezTo>
                    <a:pt x="7346323" y="1966175"/>
                    <a:pt x="1960217" y="2091429"/>
                    <a:pt x="2021983" y="1648496"/>
                  </a:cubicBezTo>
                  <a:cubicBezTo>
                    <a:pt x="2091267" y="1151646"/>
                    <a:pt x="4898264" y="1041044"/>
                    <a:pt x="4906850" y="798491"/>
                  </a:cubicBezTo>
                  <a:cubicBezTo>
                    <a:pt x="4915436" y="555938"/>
                    <a:pt x="3086638" y="699752"/>
                    <a:pt x="2846231" y="502276"/>
                  </a:cubicBezTo>
                  <a:cubicBezTo>
                    <a:pt x="2554309" y="163133"/>
                    <a:pt x="8169498" y="27904"/>
                    <a:pt x="9105363" y="0"/>
                  </a:cubicBezTo>
                </a:path>
              </a:pathLst>
            </a:custGeom>
            <a:noFill/>
            <a:ln w="12700" cap="flat" cmpd="sng">
              <a:solidFill>
                <a:schemeClr val="lt1"/>
              </a:solidFill>
              <a:prstDash val="lgDash"/>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grpSp>
      <p:sp>
        <p:nvSpPr>
          <p:cNvPr id="2522" name="Google Shape;2522;gfec503911c_1_631"/>
          <p:cNvSpPr/>
          <p:nvPr/>
        </p:nvSpPr>
        <p:spPr>
          <a:xfrm>
            <a:off x="2931038" y="1738152"/>
            <a:ext cx="1171062" cy="878297"/>
          </a:xfrm>
          <a:prstGeom prst="ellipse">
            <a:avLst/>
          </a:prstGeom>
          <a:solidFill>
            <a:srgbClr val="7F7F7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23" name="Google Shape;2523;gfec503911c_1_631"/>
          <p:cNvSpPr/>
          <p:nvPr/>
        </p:nvSpPr>
        <p:spPr>
          <a:xfrm>
            <a:off x="3145911" y="2330846"/>
            <a:ext cx="910841" cy="603875"/>
          </a:xfrm>
          <a:custGeom>
            <a:avLst/>
            <a:gdLst/>
            <a:ahLst/>
            <a:cxnLst/>
            <a:rect l="l" t="t" r="r" b="b"/>
            <a:pathLst>
              <a:path w="711212" h="628698" extrusionOk="0">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7F7F7F"/>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24" name="Google Shape;2524;gfec503911c_1_631"/>
          <p:cNvSpPr/>
          <p:nvPr/>
        </p:nvSpPr>
        <p:spPr>
          <a:xfrm>
            <a:off x="3607762" y="2258141"/>
            <a:ext cx="118593" cy="89712"/>
          </a:xfrm>
          <a:custGeom>
            <a:avLst/>
            <a:gdLst/>
            <a:ahLst/>
            <a:cxnLst/>
            <a:rect l="l" t="t" r="r" b="b"/>
            <a:pathLst>
              <a:path w="116" h="117" extrusionOk="0">
                <a:moveTo>
                  <a:pt x="97" y="0"/>
                </a:moveTo>
                <a:lnTo>
                  <a:pt x="116" y="18"/>
                </a:lnTo>
                <a:lnTo>
                  <a:pt x="76" y="59"/>
                </a:lnTo>
                <a:lnTo>
                  <a:pt x="116" y="99"/>
                </a:lnTo>
                <a:lnTo>
                  <a:pt x="97" y="117"/>
                </a:lnTo>
                <a:lnTo>
                  <a:pt x="58" y="78"/>
                </a:lnTo>
                <a:lnTo>
                  <a:pt x="19" y="116"/>
                </a:lnTo>
                <a:lnTo>
                  <a:pt x="0" y="98"/>
                </a:lnTo>
                <a:lnTo>
                  <a:pt x="38" y="59"/>
                </a:lnTo>
                <a:lnTo>
                  <a:pt x="0" y="20"/>
                </a:lnTo>
                <a:lnTo>
                  <a:pt x="19" y="1"/>
                </a:lnTo>
                <a:lnTo>
                  <a:pt x="58" y="39"/>
                </a:lnTo>
                <a:lnTo>
                  <a:pt x="97" y="0"/>
                </a:lnTo>
                <a:close/>
              </a:path>
            </a:pathLst>
          </a:custGeom>
          <a:solidFill>
            <a:srgbClr val="7F7F7F"/>
          </a:solidFill>
          <a:ln>
            <a:noFill/>
          </a:ln>
        </p:spPr>
        <p:txBody>
          <a:bodyPr spcFirstLastPara="1" wrap="square" lIns="91425" tIns="45700" rIns="91425" bIns="45700" anchor="t" anchorCtr="0">
            <a:noAutofit/>
          </a:bodyPr>
          <a:lstStyle/>
          <a:p>
            <a:pPr>
              <a:buClr>
                <a:schemeClr val="dk1"/>
              </a:buClr>
              <a:buSzPts val="1800"/>
            </a:pPr>
            <a:endParaRPr>
              <a:solidFill>
                <a:srgbClr val="000000"/>
              </a:solidFill>
              <a:latin typeface="Arial"/>
              <a:ea typeface="Arial"/>
              <a:cs typeface="Arial"/>
              <a:sym typeface="Arial"/>
            </a:endParaRPr>
          </a:p>
        </p:txBody>
      </p:sp>
      <p:sp>
        <p:nvSpPr>
          <p:cNvPr id="2525" name="Google Shape;2525;gfec503911c_1_631"/>
          <p:cNvSpPr/>
          <p:nvPr/>
        </p:nvSpPr>
        <p:spPr>
          <a:xfrm>
            <a:off x="3517469" y="2190231"/>
            <a:ext cx="292533" cy="219782"/>
          </a:xfrm>
          <a:custGeom>
            <a:avLst/>
            <a:gdLst/>
            <a:ahLst/>
            <a:cxnLst/>
            <a:rect l="l" t="t" r="r" b="b"/>
            <a:pathLst>
              <a:path w="454244" h="464178" extrusionOk="0">
                <a:moveTo>
                  <a:pt x="227122" y="56441"/>
                </a:moveTo>
                <a:cubicBezTo>
                  <a:pt x="131241" y="56441"/>
                  <a:pt x="53514" y="135081"/>
                  <a:pt x="53514" y="232089"/>
                </a:cubicBezTo>
                <a:cubicBezTo>
                  <a:pt x="53514" y="329097"/>
                  <a:pt x="131241" y="407737"/>
                  <a:pt x="227122" y="407737"/>
                </a:cubicBezTo>
                <a:cubicBezTo>
                  <a:pt x="323003" y="407737"/>
                  <a:pt x="400730" y="329097"/>
                  <a:pt x="400730" y="232089"/>
                </a:cubicBezTo>
                <a:cubicBezTo>
                  <a:pt x="400730" y="135081"/>
                  <a:pt x="323003" y="56441"/>
                  <a:pt x="227122" y="56441"/>
                </a:cubicBezTo>
                <a:close/>
                <a:moveTo>
                  <a:pt x="227122" y="0"/>
                </a:moveTo>
                <a:cubicBezTo>
                  <a:pt x="352558" y="0"/>
                  <a:pt x="454244" y="103910"/>
                  <a:pt x="454244" y="232089"/>
                </a:cubicBezTo>
                <a:cubicBezTo>
                  <a:pt x="454244" y="360268"/>
                  <a:pt x="352558" y="464178"/>
                  <a:pt x="227122" y="464178"/>
                </a:cubicBezTo>
                <a:cubicBezTo>
                  <a:pt x="101686" y="464178"/>
                  <a:pt x="0" y="360268"/>
                  <a:pt x="0" y="232089"/>
                </a:cubicBezTo>
                <a:cubicBezTo>
                  <a:pt x="0" y="103910"/>
                  <a:pt x="101686" y="0"/>
                  <a:pt x="227122" y="0"/>
                </a:cubicBezTo>
                <a:close/>
              </a:path>
            </a:pathLst>
          </a:custGeom>
          <a:solidFill>
            <a:srgbClr val="7F7F7F"/>
          </a:solidFill>
          <a:ln>
            <a:noFill/>
          </a:ln>
        </p:spPr>
        <p:txBody>
          <a:bodyPr spcFirstLastPara="1" wrap="square" lIns="91425" tIns="45700" rIns="91425" bIns="45700" anchor="ctr" anchorCtr="0">
            <a:noAutofit/>
          </a:bodyPr>
          <a:lstStyle/>
          <a:p>
            <a:pPr algn="ctr">
              <a:buClr>
                <a:schemeClr val="dk1"/>
              </a:buClr>
              <a:buSzPts val="1800"/>
            </a:pPr>
            <a:endParaRPr>
              <a:solidFill>
                <a:srgbClr val="FFFFFF"/>
              </a:solidFill>
              <a:latin typeface="Arial"/>
              <a:ea typeface="Arial"/>
              <a:cs typeface="Arial"/>
              <a:sym typeface="Arial"/>
            </a:endParaRPr>
          </a:p>
        </p:txBody>
      </p:sp>
      <p:sp>
        <p:nvSpPr>
          <p:cNvPr id="2526" name="Google Shape;2526;gfec503911c_1_631"/>
          <p:cNvSpPr/>
          <p:nvPr/>
        </p:nvSpPr>
        <p:spPr>
          <a:xfrm>
            <a:off x="3346040" y="2146961"/>
            <a:ext cx="247409" cy="16102"/>
          </a:xfrm>
          <a:prstGeom prst="rect">
            <a:avLst/>
          </a:prstGeom>
          <a:solidFill>
            <a:srgbClr val="7F7F7F"/>
          </a:solidFill>
          <a:ln>
            <a:noFill/>
          </a:ln>
        </p:spPr>
        <p:txBody>
          <a:bodyPr spcFirstLastPara="1" wrap="square" lIns="91425" tIns="45700" rIns="91425" bIns="45700" anchor="t" anchorCtr="0">
            <a:noAutofit/>
          </a:bodyPr>
          <a:lstStyle/>
          <a:p>
            <a:pPr>
              <a:buClr>
                <a:schemeClr val="dk1"/>
              </a:buClr>
              <a:buSzPts val="1800"/>
            </a:pPr>
            <a:endParaRPr>
              <a:solidFill>
                <a:srgbClr val="000000"/>
              </a:solidFill>
              <a:latin typeface="Arial"/>
              <a:ea typeface="Arial"/>
              <a:cs typeface="Arial"/>
              <a:sym typeface="Arial"/>
            </a:endParaRPr>
          </a:p>
        </p:txBody>
      </p:sp>
      <p:sp>
        <p:nvSpPr>
          <p:cNvPr id="2527" name="Google Shape;2527;gfec503911c_1_631"/>
          <p:cNvSpPr/>
          <p:nvPr/>
        </p:nvSpPr>
        <p:spPr>
          <a:xfrm>
            <a:off x="3346040" y="2186066"/>
            <a:ext cx="247409" cy="16102"/>
          </a:xfrm>
          <a:prstGeom prst="rect">
            <a:avLst/>
          </a:prstGeom>
          <a:solidFill>
            <a:srgbClr val="7F7F7F"/>
          </a:solidFill>
          <a:ln>
            <a:noFill/>
          </a:ln>
        </p:spPr>
        <p:txBody>
          <a:bodyPr spcFirstLastPara="1" wrap="square" lIns="91425" tIns="45700" rIns="91425" bIns="45700" anchor="t" anchorCtr="0">
            <a:noAutofit/>
          </a:bodyPr>
          <a:lstStyle/>
          <a:p>
            <a:pPr>
              <a:buClr>
                <a:schemeClr val="dk1"/>
              </a:buClr>
              <a:buSzPts val="1800"/>
            </a:pPr>
            <a:endParaRPr>
              <a:solidFill>
                <a:srgbClr val="000000"/>
              </a:solidFill>
              <a:latin typeface="Arial"/>
              <a:ea typeface="Arial"/>
              <a:cs typeface="Arial"/>
              <a:sym typeface="Arial"/>
            </a:endParaRPr>
          </a:p>
        </p:txBody>
      </p:sp>
      <p:sp>
        <p:nvSpPr>
          <p:cNvPr id="2528" name="Google Shape;2528;gfec503911c_1_631"/>
          <p:cNvSpPr/>
          <p:nvPr/>
        </p:nvSpPr>
        <p:spPr>
          <a:xfrm>
            <a:off x="3356262" y="2026579"/>
            <a:ext cx="40894" cy="109648"/>
          </a:xfrm>
          <a:prstGeom prst="rect">
            <a:avLst/>
          </a:prstGeom>
          <a:solidFill>
            <a:srgbClr val="7F7F7F"/>
          </a:solidFill>
          <a:ln>
            <a:noFill/>
          </a:ln>
        </p:spPr>
        <p:txBody>
          <a:bodyPr spcFirstLastPara="1" wrap="square" lIns="91425" tIns="45700" rIns="91425" bIns="45700" anchor="t" anchorCtr="0">
            <a:noAutofit/>
          </a:bodyPr>
          <a:lstStyle/>
          <a:p>
            <a:pPr>
              <a:buClr>
                <a:schemeClr val="dk1"/>
              </a:buClr>
              <a:buSzPts val="1800"/>
            </a:pPr>
            <a:endParaRPr>
              <a:solidFill>
                <a:srgbClr val="000000"/>
              </a:solidFill>
              <a:latin typeface="Arial"/>
              <a:ea typeface="Arial"/>
              <a:cs typeface="Arial"/>
              <a:sym typeface="Arial"/>
            </a:endParaRPr>
          </a:p>
        </p:txBody>
      </p:sp>
      <p:sp>
        <p:nvSpPr>
          <p:cNvPr id="2529" name="Google Shape;2529;gfec503911c_1_631"/>
          <p:cNvSpPr/>
          <p:nvPr/>
        </p:nvSpPr>
        <p:spPr>
          <a:xfrm>
            <a:off x="3418624" y="2058785"/>
            <a:ext cx="39872" cy="77443"/>
          </a:xfrm>
          <a:prstGeom prst="rect">
            <a:avLst/>
          </a:prstGeom>
          <a:solidFill>
            <a:srgbClr val="7F7F7F"/>
          </a:solidFill>
          <a:ln>
            <a:noFill/>
          </a:ln>
        </p:spPr>
        <p:txBody>
          <a:bodyPr spcFirstLastPara="1" wrap="square" lIns="91425" tIns="45700" rIns="91425" bIns="45700" anchor="t" anchorCtr="0">
            <a:noAutofit/>
          </a:bodyPr>
          <a:lstStyle/>
          <a:p>
            <a:pPr>
              <a:buClr>
                <a:schemeClr val="dk1"/>
              </a:buClr>
              <a:buSzPts val="1800"/>
            </a:pPr>
            <a:endParaRPr>
              <a:solidFill>
                <a:srgbClr val="000000"/>
              </a:solidFill>
              <a:latin typeface="Arial"/>
              <a:ea typeface="Arial"/>
              <a:cs typeface="Arial"/>
              <a:sym typeface="Arial"/>
            </a:endParaRPr>
          </a:p>
        </p:txBody>
      </p:sp>
      <p:sp>
        <p:nvSpPr>
          <p:cNvPr id="2530" name="Google Shape;2530;gfec503911c_1_631"/>
          <p:cNvSpPr/>
          <p:nvPr/>
        </p:nvSpPr>
        <p:spPr>
          <a:xfrm>
            <a:off x="3479965" y="2077187"/>
            <a:ext cx="40894" cy="59041"/>
          </a:xfrm>
          <a:prstGeom prst="rect">
            <a:avLst/>
          </a:prstGeom>
          <a:solidFill>
            <a:srgbClr val="7F7F7F"/>
          </a:solidFill>
          <a:ln>
            <a:noFill/>
          </a:ln>
        </p:spPr>
        <p:txBody>
          <a:bodyPr spcFirstLastPara="1" wrap="square" lIns="91425" tIns="45700" rIns="91425" bIns="45700" anchor="t" anchorCtr="0">
            <a:noAutofit/>
          </a:bodyPr>
          <a:lstStyle/>
          <a:p>
            <a:pPr>
              <a:buClr>
                <a:schemeClr val="dk1"/>
              </a:buClr>
              <a:buSzPts val="1800"/>
            </a:pPr>
            <a:endParaRPr>
              <a:solidFill>
                <a:srgbClr val="000000"/>
              </a:solidFill>
              <a:latin typeface="Arial"/>
              <a:ea typeface="Arial"/>
              <a:cs typeface="Arial"/>
              <a:sym typeface="Arial"/>
            </a:endParaRPr>
          </a:p>
        </p:txBody>
      </p:sp>
      <p:sp>
        <p:nvSpPr>
          <p:cNvPr id="2531" name="Google Shape;2531;gfec503911c_1_631"/>
          <p:cNvSpPr/>
          <p:nvPr/>
        </p:nvSpPr>
        <p:spPr>
          <a:xfrm>
            <a:off x="3542329" y="2100955"/>
            <a:ext cx="40894" cy="35272"/>
          </a:xfrm>
          <a:prstGeom prst="rect">
            <a:avLst/>
          </a:prstGeom>
          <a:solidFill>
            <a:srgbClr val="7F7F7F"/>
          </a:solidFill>
          <a:ln>
            <a:noFill/>
          </a:ln>
        </p:spPr>
        <p:txBody>
          <a:bodyPr spcFirstLastPara="1" wrap="square" lIns="91425" tIns="45700" rIns="91425" bIns="45700" anchor="t" anchorCtr="0">
            <a:noAutofit/>
          </a:bodyPr>
          <a:lstStyle/>
          <a:p>
            <a:pPr>
              <a:buClr>
                <a:schemeClr val="dk1"/>
              </a:buClr>
              <a:buSzPts val="1800"/>
            </a:pPr>
            <a:endParaRPr>
              <a:solidFill>
                <a:srgbClr val="000000"/>
              </a:solidFill>
              <a:latin typeface="Arial"/>
              <a:ea typeface="Arial"/>
              <a:cs typeface="Arial"/>
              <a:sym typeface="Arial"/>
            </a:endParaRPr>
          </a:p>
        </p:txBody>
      </p:sp>
      <p:sp>
        <p:nvSpPr>
          <p:cNvPr id="2532" name="Google Shape;2532;gfec503911c_1_631"/>
          <p:cNvSpPr/>
          <p:nvPr/>
        </p:nvSpPr>
        <p:spPr>
          <a:xfrm>
            <a:off x="3349107" y="2261978"/>
            <a:ext cx="167665" cy="15335"/>
          </a:xfrm>
          <a:custGeom>
            <a:avLst/>
            <a:gdLst/>
            <a:ahLst/>
            <a:cxnLst/>
            <a:rect l="l" t="t" r="r" b="b"/>
            <a:pathLst>
              <a:path w="164" h="20" extrusionOk="0">
                <a:moveTo>
                  <a:pt x="0" y="0"/>
                </a:moveTo>
                <a:lnTo>
                  <a:pt x="164" y="0"/>
                </a:lnTo>
                <a:lnTo>
                  <a:pt x="158" y="20"/>
                </a:lnTo>
                <a:lnTo>
                  <a:pt x="0" y="20"/>
                </a:lnTo>
                <a:lnTo>
                  <a:pt x="0" y="0"/>
                </a:lnTo>
                <a:close/>
              </a:path>
            </a:pathLst>
          </a:custGeom>
          <a:solidFill>
            <a:srgbClr val="7F7F7F"/>
          </a:solidFill>
          <a:ln>
            <a:noFill/>
          </a:ln>
        </p:spPr>
        <p:txBody>
          <a:bodyPr spcFirstLastPara="1" wrap="square" lIns="91425" tIns="45700" rIns="91425" bIns="45700" anchor="t" anchorCtr="0">
            <a:noAutofit/>
          </a:bodyPr>
          <a:lstStyle/>
          <a:p>
            <a:pPr>
              <a:buClr>
                <a:schemeClr val="dk1"/>
              </a:buClr>
              <a:buSzPts val="1800"/>
            </a:pPr>
            <a:endParaRPr>
              <a:solidFill>
                <a:srgbClr val="000000"/>
              </a:solidFill>
              <a:latin typeface="Arial"/>
              <a:ea typeface="Arial"/>
              <a:cs typeface="Arial"/>
              <a:sym typeface="Arial"/>
            </a:endParaRPr>
          </a:p>
        </p:txBody>
      </p:sp>
      <p:sp>
        <p:nvSpPr>
          <p:cNvPr id="2533" name="Google Shape;2533;gfec503911c_1_631"/>
          <p:cNvSpPr/>
          <p:nvPr/>
        </p:nvSpPr>
        <p:spPr>
          <a:xfrm>
            <a:off x="3349105" y="2223640"/>
            <a:ext cx="196292" cy="15335"/>
          </a:xfrm>
          <a:custGeom>
            <a:avLst/>
            <a:gdLst/>
            <a:ahLst/>
            <a:cxnLst/>
            <a:rect l="l" t="t" r="r" b="b"/>
            <a:pathLst>
              <a:path w="192" h="20" extrusionOk="0">
                <a:moveTo>
                  <a:pt x="0" y="0"/>
                </a:moveTo>
                <a:lnTo>
                  <a:pt x="192" y="0"/>
                </a:lnTo>
                <a:lnTo>
                  <a:pt x="177" y="20"/>
                </a:lnTo>
                <a:lnTo>
                  <a:pt x="0" y="20"/>
                </a:lnTo>
                <a:lnTo>
                  <a:pt x="0" y="0"/>
                </a:lnTo>
                <a:close/>
              </a:path>
            </a:pathLst>
          </a:custGeom>
          <a:solidFill>
            <a:srgbClr val="7F7F7F"/>
          </a:solidFill>
          <a:ln>
            <a:noFill/>
          </a:ln>
        </p:spPr>
        <p:txBody>
          <a:bodyPr spcFirstLastPara="1" wrap="square" lIns="91425" tIns="45700" rIns="91425" bIns="45700" anchor="t" anchorCtr="0">
            <a:noAutofit/>
          </a:bodyPr>
          <a:lstStyle/>
          <a:p>
            <a:pPr>
              <a:buClr>
                <a:schemeClr val="dk1"/>
              </a:buClr>
              <a:buSzPts val="1800"/>
            </a:pPr>
            <a:endParaRPr>
              <a:solidFill>
                <a:srgbClr val="000000"/>
              </a:solidFill>
              <a:latin typeface="Arial"/>
              <a:ea typeface="Arial"/>
              <a:cs typeface="Arial"/>
              <a:sym typeface="Arial"/>
            </a:endParaRPr>
          </a:p>
        </p:txBody>
      </p:sp>
      <p:sp>
        <p:nvSpPr>
          <p:cNvPr id="2534" name="Google Shape;2534;gfec503911c_1_631"/>
          <p:cNvSpPr/>
          <p:nvPr/>
        </p:nvSpPr>
        <p:spPr>
          <a:xfrm>
            <a:off x="6444796" y="1535836"/>
            <a:ext cx="829976" cy="622482"/>
          </a:xfrm>
          <a:prstGeom prst="ellipse">
            <a:avLst/>
          </a:prstGeom>
          <a:solidFill>
            <a:srgbClr val="085965"/>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35" name="Google Shape;2535;gfec503911c_1_631"/>
          <p:cNvSpPr/>
          <p:nvPr/>
        </p:nvSpPr>
        <p:spPr>
          <a:xfrm>
            <a:off x="6590313" y="1972073"/>
            <a:ext cx="645548" cy="427989"/>
          </a:xfrm>
          <a:custGeom>
            <a:avLst/>
            <a:gdLst/>
            <a:ahLst/>
            <a:cxnLst/>
            <a:rect l="l" t="t" r="r" b="b"/>
            <a:pathLst>
              <a:path w="711212" h="628698" extrusionOk="0">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085965"/>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36" name="Google Shape;2536;gfec503911c_1_631"/>
          <p:cNvSpPr/>
          <p:nvPr/>
        </p:nvSpPr>
        <p:spPr>
          <a:xfrm>
            <a:off x="6546391" y="1595739"/>
            <a:ext cx="636315" cy="477236"/>
          </a:xfrm>
          <a:prstGeom prst="ellipse">
            <a:avLst/>
          </a:prstGeom>
          <a:solidFill>
            <a:schemeClr val="lt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grpSp>
        <p:nvGrpSpPr>
          <p:cNvPr id="2537" name="Google Shape;2537;gfec503911c_1_631"/>
          <p:cNvGrpSpPr/>
          <p:nvPr/>
        </p:nvGrpSpPr>
        <p:grpSpPr>
          <a:xfrm>
            <a:off x="1686438" y="2964642"/>
            <a:ext cx="2201576" cy="2311903"/>
            <a:chOff x="162438" y="2809853"/>
            <a:chExt cx="2201576" cy="3082538"/>
          </a:xfrm>
        </p:grpSpPr>
        <p:sp>
          <p:nvSpPr>
            <p:cNvPr id="2538" name="Google Shape;2538;gfec503911c_1_631"/>
            <p:cNvSpPr/>
            <p:nvPr/>
          </p:nvSpPr>
          <p:spPr>
            <a:xfrm>
              <a:off x="162438" y="2809853"/>
              <a:ext cx="2201576" cy="2201576"/>
            </a:xfrm>
            <a:prstGeom prst="ellipse">
              <a:avLst/>
            </a:prstGeom>
            <a:solidFill>
              <a:srgbClr val="349D96"/>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39" name="Google Shape;2539;gfec503911c_1_631"/>
            <p:cNvSpPr/>
            <p:nvPr/>
          </p:nvSpPr>
          <p:spPr>
            <a:xfrm>
              <a:off x="541704" y="4378692"/>
              <a:ext cx="1712366" cy="1513699"/>
            </a:xfrm>
            <a:custGeom>
              <a:avLst/>
              <a:gdLst/>
              <a:ahLst/>
              <a:cxnLst/>
              <a:rect l="l" t="t" r="r" b="b"/>
              <a:pathLst>
                <a:path w="711212" h="628698" extrusionOk="0">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349D96"/>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40" name="Google Shape;2540;gfec503911c_1_631"/>
            <p:cNvSpPr/>
            <p:nvPr/>
          </p:nvSpPr>
          <p:spPr>
            <a:xfrm>
              <a:off x="419288" y="3066703"/>
              <a:ext cx="1687875" cy="1687875"/>
            </a:xfrm>
            <a:prstGeom prst="ellipse">
              <a:avLst/>
            </a:prstGeom>
            <a:solidFill>
              <a:schemeClr val="lt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grpSp>
      <p:sp>
        <p:nvSpPr>
          <p:cNvPr id="2541" name="Google Shape;2541;gfec503911c_1_631"/>
          <p:cNvSpPr/>
          <p:nvPr/>
        </p:nvSpPr>
        <p:spPr>
          <a:xfrm>
            <a:off x="9802816" y="1518469"/>
            <a:ext cx="312564" cy="257864"/>
          </a:xfrm>
          <a:prstGeom prst="ellipse">
            <a:avLst/>
          </a:prstGeom>
          <a:solidFill>
            <a:srgbClr val="085965"/>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grpSp>
        <p:nvGrpSpPr>
          <p:cNvPr id="2542" name="Google Shape;2542;gfec503911c_1_631"/>
          <p:cNvGrpSpPr/>
          <p:nvPr/>
        </p:nvGrpSpPr>
        <p:grpSpPr>
          <a:xfrm>
            <a:off x="9839284" y="1556437"/>
            <a:ext cx="260489" cy="296342"/>
            <a:chOff x="8736311" y="595266"/>
            <a:chExt cx="260489" cy="401168"/>
          </a:xfrm>
        </p:grpSpPr>
        <p:sp>
          <p:nvSpPr>
            <p:cNvPr id="2543" name="Google Shape;2543;gfec503911c_1_631"/>
            <p:cNvSpPr/>
            <p:nvPr/>
          </p:nvSpPr>
          <p:spPr>
            <a:xfrm>
              <a:off x="8753691" y="781531"/>
              <a:ext cx="243109" cy="214903"/>
            </a:xfrm>
            <a:custGeom>
              <a:avLst/>
              <a:gdLst/>
              <a:ahLst/>
              <a:cxnLst/>
              <a:rect l="l" t="t" r="r" b="b"/>
              <a:pathLst>
                <a:path w="711212" h="628698" extrusionOk="0">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085965"/>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44" name="Google Shape;2544;gfec503911c_1_631"/>
            <p:cNvSpPr/>
            <p:nvPr/>
          </p:nvSpPr>
          <p:spPr>
            <a:xfrm>
              <a:off x="8736311" y="595266"/>
              <a:ext cx="239632" cy="239631"/>
            </a:xfrm>
            <a:prstGeom prst="ellipse">
              <a:avLst/>
            </a:prstGeom>
            <a:solidFill>
              <a:schemeClr val="lt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grpSp>
      <p:sp>
        <p:nvSpPr>
          <p:cNvPr id="2545" name="Google Shape;2545;gfec503911c_1_631"/>
          <p:cNvSpPr/>
          <p:nvPr/>
        </p:nvSpPr>
        <p:spPr>
          <a:xfrm>
            <a:off x="4293567" y="1380995"/>
            <a:ext cx="659434" cy="494576"/>
          </a:xfrm>
          <a:prstGeom prst="ellipse">
            <a:avLst/>
          </a:prstGeom>
          <a:solidFill>
            <a:srgbClr val="349D96"/>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46" name="Google Shape;2546;gfec503911c_1_631"/>
          <p:cNvSpPr/>
          <p:nvPr/>
        </p:nvSpPr>
        <p:spPr>
          <a:xfrm>
            <a:off x="4428970" y="1701196"/>
            <a:ext cx="512902" cy="340047"/>
          </a:xfrm>
          <a:custGeom>
            <a:avLst/>
            <a:gdLst/>
            <a:ahLst/>
            <a:cxnLst/>
            <a:rect l="l" t="t" r="r" b="b"/>
            <a:pathLst>
              <a:path w="711212" h="628698" extrusionOk="0">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349D96"/>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47" name="Google Shape;2547;gfec503911c_1_631"/>
          <p:cNvSpPr/>
          <p:nvPr/>
        </p:nvSpPr>
        <p:spPr>
          <a:xfrm>
            <a:off x="4368686" y="1429602"/>
            <a:ext cx="505566" cy="379175"/>
          </a:xfrm>
          <a:prstGeom prst="ellipse">
            <a:avLst/>
          </a:prstGeom>
          <a:solidFill>
            <a:schemeClr val="lt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48" name="Google Shape;2548;gfec503911c_1_631"/>
          <p:cNvSpPr/>
          <p:nvPr/>
        </p:nvSpPr>
        <p:spPr>
          <a:xfrm>
            <a:off x="7728917" y="2157086"/>
            <a:ext cx="1630076" cy="1222556"/>
          </a:xfrm>
          <a:prstGeom prst="ellipse">
            <a:avLst/>
          </a:prstGeom>
          <a:solidFill>
            <a:srgbClr val="8C9CA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49" name="Google Shape;2549;gfec503911c_1_631"/>
          <p:cNvSpPr/>
          <p:nvPr/>
        </p:nvSpPr>
        <p:spPr>
          <a:xfrm>
            <a:off x="8023203" y="3019423"/>
            <a:ext cx="1267858" cy="840572"/>
          </a:xfrm>
          <a:custGeom>
            <a:avLst/>
            <a:gdLst/>
            <a:ahLst/>
            <a:cxnLst/>
            <a:rect l="l" t="t" r="r" b="b"/>
            <a:pathLst>
              <a:path w="711212" h="628698" extrusionOk="0">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8C9CA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50" name="Google Shape;2550;gfec503911c_1_631"/>
          <p:cNvSpPr/>
          <p:nvPr/>
        </p:nvSpPr>
        <p:spPr>
          <a:xfrm>
            <a:off x="7944696" y="2365742"/>
            <a:ext cx="1249725" cy="937293"/>
          </a:xfrm>
          <a:prstGeom prst="ellipse">
            <a:avLst/>
          </a:prstGeom>
          <a:solidFill>
            <a:schemeClr val="lt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51" name="Google Shape;2551;gfec503911c_1_631"/>
          <p:cNvSpPr/>
          <p:nvPr/>
        </p:nvSpPr>
        <p:spPr>
          <a:xfrm>
            <a:off x="6157673" y="3683809"/>
            <a:ext cx="1476569" cy="1099409"/>
          </a:xfrm>
          <a:prstGeom prst="ellipse">
            <a:avLst/>
          </a:prstGeom>
          <a:solidFill>
            <a:srgbClr val="085965"/>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52" name="Google Shape;2552;gfec503911c_1_631"/>
          <p:cNvSpPr/>
          <p:nvPr/>
        </p:nvSpPr>
        <p:spPr>
          <a:xfrm>
            <a:off x="6412040" y="4467246"/>
            <a:ext cx="1148462" cy="755901"/>
          </a:xfrm>
          <a:custGeom>
            <a:avLst/>
            <a:gdLst/>
            <a:ahLst/>
            <a:cxnLst/>
            <a:rect l="l" t="t" r="r" b="b"/>
            <a:pathLst>
              <a:path w="711212" h="628698" extrusionOk="0">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085965"/>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53" name="Google Shape;2553;gfec503911c_1_631"/>
          <p:cNvSpPr/>
          <p:nvPr/>
        </p:nvSpPr>
        <p:spPr>
          <a:xfrm>
            <a:off x="6329937" y="3812072"/>
            <a:ext cx="1132036" cy="842880"/>
          </a:xfrm>
          <a:prstGeom prst="ellipse">
            <a:avLst/>
          </a:prstGeom>
          <a:solidFill>
            <a:schemeClr val="lt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grpSp>
        <p:nvGrpSpPr>
          <p:cNvPr id="2554" name="Google Shape;2554;gfec503911c_1_631"/>
          <p:cNvGrpSpPr/>
          <p:nvPr/>
        </p:nvGrpSpPr>
        <p:grpSpPr>
          <a:xfrm>
            <a:off x="9301260" y="3058133"/>
            <a:ext cx="1563936" cy="480167"/>
            <a:chOff x="883400" y="5308945"/>
            <a:chExt cx="2337038" cy="408926"/>
          </a:xfrm>
        </p:grpSpPr>
        <p:sp>
          <p:nvSpPr>
            <p:cNvPr id="2555" name="Google Shape;2555;gfec503911c_1_631"/>
            <p:cNvSpPr/>
            <p:nvPr/>
          </p:nvSpPr>
          <p:spPr>
            <a:xfrm>
              <a:off x="883400" y="5308945"/>
              <a:ext cx="2337038" cy="162182"/>
            </a:xfrm>
            <a:prstGeom prst="rect">
              <a:avLst/>
            </a:prstGeom>
            <a:noFill/>
            <a:ln>
              <a:noFill/>
            </a:ln>
          </p:spPr>
          <p:txBody>
            <a:bodyPr spcFirstLastPara="1" wrap="square" lIns="91425" tIns="45700" rIns="91425" bIns="45700" anchor="t" anchorCtr="0">
              <a:noAutofit/>
            </a:bodyPr>
            <a:lstStyle/>
            <a:p>
              <a:pPr>
                <a:buClr>
                  <a:srgbClr val="8C9CA1"/>
                </a:buClr>
                <a:buSzPts val="1050"/>
              </a:pPr>
              <a:r>
                <a:rPr lang="en-US" sz="1050" b="1">
                  <a:solidFill>
                    <a:srgbClr val="8C9CA1"/>
                  </a:solidFill>
                  <a:latin typeface="Calibri"/>
                  <a:ea typeface="Calibri"/>
                  <a:cs typeface="Calibri"/>
                  <a:sym typeface="Calibri"/>
                </a:rPr>
                <a:t>August 2022</a:t>
              </a:r>
              <a:endParaRPr/>
            </a:p>
          </p:txBody>
        </p:sp>
        <p:sp>
          <p:nvSpPr>
            <p:cNvPr id="2556" name="Google Shape;2556;gfec503911c_1_631"/>
            <p:cNvSpPr/>
            <p:nvPr/>
          </p:nvSpPr>
          <p:spPr>
            <a:xfrm flipH="1">
              <a:off x="889127" y="5422994"/>
              <a:ext cx="1853746" cy="294877"/>
            </a:xfrm>
            <a:prstGeom prst="rect">
              <a:avLst/>
            </a:prstGeom>
            <a:noFill/>
            <a:ln>
              <a:noFill/>
            </a:ln>
          </p:spPr>
          <p:txBody>
            <a:bodyPr spcFirstLastPara="1" wrap="square" lIns="91425" tIns="45700" rIns="91425" bIns="45700" anchor="t" anchorCtr="0">
              <a:noAutofit/>
            </a:bodyPr>
            <a:lstStyle/>
            <a:p>
              <a:pPr>
                <a:buClr>
                  <a:srgbClr val="000000"/>
                </a:buClr>
                <a:buSzPts val="800"/>
              </a:pPr>
              <a:r>
                <a:rPr lang="en-US" sz="800">
                  <a:solidFill>
                    <a:srgbClr val="000000"/>
                  </a:solidFill>
                  <a:latin typeface="Calibri"/>
                  <a:ea typeface="Calibri"/>
                  <a:cs typeface="Calibri"/>
                  <a:sym typeface="Calibri"/>
                </a:rPr>
                <a:t>Data and Systems Workforce Training Pilot Project kicked-off  </a:t>
              </a:r>
              <a:endParaRPr sz="800">
                <a:solidFill>
                  <a:srgbClr val="000000"/>
                </a:solidFill>
                <a:latin typeface="Calibri"/>
                <a:ea typeface="Calibri"/>
                <a:cs typeface="Calibri"/>
                <a:sym typeface="Calibri"/>
              </a:endParaRPr>
            </a:p>
          </p:txBody>
        </p:sp>
      </p:grpSp>
      <p:grpSp>
        <p:nvGrpSpPr>
          <p:cNvPr id="2557" name="Google Shape;2557;gfec503911c_1_631"/>
          <p:cNvGrpSpPr/>
          <p:nvPr/>
        </p:nvGrpSpPr>
        <p:grpSpPr>
          <a:xfrm>
            <a:off x="8007440" y="1505863"/>
            <a:ext cx="2062103" cy="427446"/>
            <a:chOff x="6458515" y="508000"/>
            <a:chExt cx="1974941" cy="571469"/>
          </a:xfrm>
        </p:grpSpPr>
        <p:sp>
          <p:nvSpPr>
            <p:cNvPr id="2558" name="Google Shape;2558;gfec503911c_1_631"/>
            <p:cNvSpPr/>
            <p:nvPr/>
          </p:nvSpPr>
          <p:spPr>
            <a:xfrm>
              <a:off x="6458515" y="508000"/>
              <a:ext cx="411406" cy="411406"/>
            </a:xfrm>
            <a:prstGeom prst="ellipse">
              <a:avLst/>
            </a:prstGeom>
            <a:solidFill>
              <a:srgbClr val="8C9CA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59" name="Google Shape;2559;gfec503911c_1_631"/>
            <p:cNvSpPr/>
            <p:nvPr/>
          </p:nvSpPr>
          <p:spPr>
            <a:xfrm>
              <a:off x="6533119" y="796606"/>
              <a:ext cx="319988" cy="282863"/>
            </a:xfrm>
            <a:custGeom>
              <a:avLst/>
              <a:gdLst/>
              <a:ahLst/>
              <a:cxnLst/>
              <a:rect l="l" t="t" r="r" b="b"/>
              <a:pathLst>
                <a:path w="711212" h="628698" extrusionOk="0">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8C9CA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2560" name="Google Shape;2560;gfec503911c_1_631"/>
            <p:cNvSpPr/>
            <p:nvPr/>
          </p:nvSpPr>
          <p:spPr>
            <a:xfrm>
              <a:off x="6507777" y="544961"/>
              <a:ext cx="315411" cy="315411"/>
            </a:xfrm>
            <a:prstGeom prst="ellipse">
              <a:avLst/>
            </a:prstGeom>
            <a:solidFill>
              <a:schemeClr val="lt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pic>
          <p:nvPicPr>
            <p:cNvPr id="2561" name="Google Shape;2561;gfec503911c_1_631" descr="Cloud with solid fill"/>
            <p:cNvPicPr preferRelativeResize="0"/>
            <p:nvPr/>
          </p:nvPicPr>
          <p:blipFill rotWithShape="1">
            <a:blip r:embed="rId3">
              <a:alphaModFix/>
            </a:blip>
            <a:srcRect/>
            <a:stretch/>
          </p:blipFill>
          <p:spPr>
            <a:xfrm flipH="1">
              <a:off x="8209837" y="575518"/>
              <a:ext cx="223619" cy="223621"/>
            </a:xfrm>
            <a:prstGeom prst="rect">
              <a:avLst/>
            </a:prstGeom>
            <a:noFill/>
            <a:ln>
              <a:noFill/>
            </a:ln>
          </p:spPr>
        </p:pic>
      </p:grpSp>
      <p:pic>
        <p:nvPicPr>
          <p:cNvPr id="2562" name="Google Shape;2562;gfec503911c_1_631" descr="Connections with solid fill"/>
          <p:cNvPicPr preferRelativeResize="0"/>
          <p:nvPr/>
        </p:nvPicPr>
        <p:blipFill rotWithShape="1">
          <a:blip r:embed="rId4">
            <a:alphaModFix/>
          </a:blip>
          <a:srcRect/>
          <a:stretch/>
        </p:blipFill>
        <p:spPr>
          <a:xfrm>
            <a:off x="4423109" y="1484674"/>
            <a:ext cx="305745" cy="305745"/>
          </a:xfrm>
          <a:prstGeom prst="rect">
            <a:avLst/>
          </a:prstGeom>
          <a:noFill/>
          <a:ln>
            <a:noFill/>
          </a:ln>
        </p:spPr>
      </p:pic>
      <p:sp>
        <p:nvSpPr>
          <p:cNvPr id="2563" name="Google Shape;2563;gfec503911c_1_631"/>
          <p:cNvSpPr/>
          <p:nvPr/>
        </p:nvSpPr>
        <p:spPr>
          <a:xfrm>
            <a:off x="3074166" y="1874829"/>
            <a:ext cx="871906" cy="603875"/>
          </a:xfrm>
          <a:prstGeom prst="ellipse">
            <a:avLst/>
          </a:prstGeom>
          <a:solidFill>
            <a:schemeClr val="lt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pic>
        <p:nvPicPr>
          <p:cNvPr id="2564" name="Google Shape;2564;gfec503911c_1_631" descr="Cloud Computing with solid fill"/>
          <p:cNvPicPr preferRelativeResize="0"/>
          <p:nvPr/>
        </p:nvPicPr>
        <p:blipFill rotWithShape="1">
          <a:blip r:embed="rId5">
            <a:alphaModFix/>
          </a:blip>
          <a:srcRect/>
          <a:stretch/>
        </p:blipFill>
        <p:spPr>
          <a:xfrm>
            <a:off x="8093923" y="1547521"/>
            <a:ext cx="209169" cy="209169"/>
          </a:xfrm>
          <a:prstGeom prst="rect">
            <a:avLst/>
          </a:prstGeom>
          <a:noFill/>
          <a:ln>
            <a:noFill/>
          </a:ln>
        </p:spPr>
      </p:pic>
      <p:pic>
        <p:nvPicPr>
          <p:cNvPr id="2565" name="Google Shape;2565;gfec503911c_1_631" descr="Aspiration with solid fill"/>
          <p:cNvPicPr preferRelativeResize="0"/>
          <p:nvPr/>
        </p:nvPicPr>
        <p:blipFill rotWithShape="1">
          <a:blip r:embed="rId6">
            <a:alphaModFix/>
          </a:blip>
          <a:srcRect/>
          <a:stretch/>
        </p:blipFill>
        <p:spPr>
          <a:xfrm>
            <a:off x="2121774" y="3339293"/>
            <a:ext cx="852219" cy="852219"/>
          </a:xfrm>
          <a:prstGeom prst="rect">
            <a:avLst/>
          </a:prstGeom>
          <a:noFill/>
          <a:ln>
            <a:noFill/>
          </a:ln>
        </p:spPr>
      </p:pic>
      <p:pic>
        <p:nvPicPr>
          <p:cNvPr id="2566" name="Google Shape;2566;gfec503911c_1_631" descr="Checklist with solid fill"/>
          <p:cNvPicPr preferRelativeResize="0"/>
          <p:nvPr/>
        </p:nvPicPr>
        <p:blipFill rotWithShape="1">
          <a:blip r:embed="rId7">
            <a:alphaModFix/>
          </a:blip>
          <a:srcRect/>
          <a:stretch/>
        </p:blipFill>
        <p:spPr>
          <a:xfrm>
            <a:off x="6471181" y="3920046"/>
            <a:ext cx="641599" cy="641599"/>
          </a:xfrm>
          <a:prstGeom prst="rect">
            <a:avLst/>
          </a:prstGeom>
          <a:noFill/>
          <a:ln>
            <a:noFill/>
          </a:ln>
        </p:spPr>
      </p:pic>
      <p:pic>
        <p:nvPicPr>
          <p:cNvPr id="2567" name="Google Shape;2567;gfec503911c_1_631" descr="Meeting with solid fill"/>
          <p:cNvPicPr preferRelativeResize="0"/>
          <p:nvPr/>
        </p:nvPicPr>
        <p:blipFill rotWithShape="1">
          <a:blip r:embed="rId8">
            <a:alphaModFix/>
          </a:blip>
          <a:srcRect/>
          <a:stretch/>
        </p:blipFill>
        <p:spPr>
          <a:xfrm>
            <a:off x="3143203" y="1896605"/>
            <a:ext cx="549428" cy="549428"/>
          </a:xfrm>
          <a:prstGeom prst="rect">
            <a:avLst/>
          </a:prstGeom>
          <a:noFill/>
          <a:ln>
            <a:noFill/>
          </a:ln>
        </p:spPr>
      </p:pic>
      <p:pic>
        <p:nvPicPr>
          <p:cNvPr id="2568" name="Google Shape;2568;gfec503911c_1_631" descr="Teacher with solid fill"/>
          <p:cNvPicPr preferRelativeResize="0"/>
          <p:nvPr/>
        </p:nvPicPr>
        <p:blipFill rotWithShape="1">
          <a:blip r:embed="rId9">
            <a:alphaModFix/>
          </a:blip>
          <a:srcRect/>
          <a:stretch/>
        </p:blipFill>
        <p:spPr>
          <a:xfrm>
            <a:off x="8085224" y="2476873"/>
            <a:ext cx="685800" cy="685800"/>
          </a:xfrm>
          <a:prstGeom prst="rect">
            <a:avLst/>
          </a:prstGeom>
          <a:noFill/>
          <a:ln>
            <a:noFill/>
          </a:ln>
        </p:spPr>
      </p:pic>
      <p:grpSp>
        <p:nvGrpSpPr>
          <p:cNvPr id="2569" name="Google Shape;2569;gfec503911c_1_631"/>
          <p:cNvGrpSpPr/>
          <p:nvPr/>
        </p:nvGrpSpPr>
        <p:grpSpPr>
          <a:xfrm>
            <a:off x="3894493" y="3680060"/>
            <a:ext cx="2178170" cy="385932"/>
            <a:chOff x="580948" y="5304467"/>
            <a:chExt cx="3694730" cy="328671"/>
          </a:xfrm>
        </p:grpSpPr>
        <p:sp>
          <p:nvSpPr>
            <p:cNvPr id="2570" name="Google Shape;2570;gfec503911c_1_631"/>
            <p:cNvSpPr/>
            <p:nvPr/>
          </p:nvSpPr>
          <p:spPr>
            <a:xfrm>
              <a:off x="580948" y="5304467"/>
              <a:ext cx="2337039" cy="167096"/>
            </a:xfrm>
            <a:prstGeom prst="rect">
              <a:avLst/>
            </a:prstGeom>
            <a:noFill/>
            <a:ln>
              <a:noFill/>
            </a:ln>
          </p:spPr>
          <p:txBody>
            <a:bodyPr spcFirstLastPara="1" wrap="square" lIns="91425" tIns="45700" rIns="91425" bIns="45700" anchor="t" anchorCtr="0">
              <a:noAutofit/>
            </a:bodyPr>
            <a:lstStyle/>
            <a:p>
              <a:pPr>
                <a:buClr>
                  <a:srgbClr val="349D96"/>
                </a:buClr>
                <a:buSzPts val="1050"/>
              </a:pPr>
              <a:r>
                <a:rPr lang="en-US" sz="1050" b="1">
                  <a:solidFill>
                    <a:srgbClr val="349D96"/>
                  </a:solidFill>
                  <a:latin typeface="Calibri"/>
                  <a:ea typeface="Calibri"/>
                  <a:cs typeface="Calibri"/>
                  <a:sym typeface="Calibri"/>
                </a:rPr>
                <a:t>December 2022</a:t>
              </a:r>
              <a:endParaRPr/>
            </a:p>
          </p:txBody>
        </p:sp>
        <p:sp>
          <p:nvSpPr>
            <p:cNvPr id="2571" name="Google Shape;2571;gfec503911c_1_631"/>
            <p:cNvSpPr/>
            <p:nvPr/>
          </p:nvSpPr>
          <p:spPr>
            <a:xfrm flipH="1">
              <a:off x="586244" y="5416896"/>
              <a:ext cx="3689434" cy="216242"/>
            </a:xfrm>
            <a:prstGeom prst="rect">
              <a:avLst/>
            </a:prstGeom>
            <a:noFill/>
            <a:ln>
              <a:noFill/>
            </a:ln>
          </p:spPr>
          <p:txBody>
            <a:bodyPr spcFirstLastPara="1" wrap="square" lIns="91425" tIns="45700" rIns="91425" bIns="45700" anchor="t" anchorCtr="0">
              <a:noAutofit/>
            </a:bodyPr>
            <a:lstStyle/>
            <a:p>
              <a:pPr marL="228600" indent="-228600">
                <a:buClr>
                  <a:srgbClr val="000000"/>
                </a:buClr>
                <a:buSzPts val="800"/>
                <a:buFont typeface="Calibri"/>
                <a:buAutoNum type="arabicPeriod"/>
              </a:pPr>
              <a:r>
                <a:rPr lang="en-US" sz="800">
                  <a:solidFill>
                    <a:srgbClr val="000000"/>
                  </a:solidFill>
                  <a:latin typeface="Calibri"/>
                  <a:ea typeface="Calibri"/>
                  <a:cs typeface="Calibri"/>
                  <a:sym typeface="Calibri"/>
                </a:rPr>
                <a:t>CLOUD 2.0 Project &amp;  </a:t>
              </a:r>
              <a:endParaRPr/>
            </a:p>
            <a:p>
              <a:pPr marL="228600" indent="-228600">
                <a:buClr>
                  <a:srgbClr val="000000"/>
                </a:buClr>
                <a:buSzPts val="800"/>
                <a:buFont typeface="Calibri"/>
                <a:buAutoNum type="arabicPeriod"/>
              </a:pPr>
              <a:r>
                <a:rPr lang="en-US" sz="800">
                  <a:solidFill>
                    <a:srgbClr val="000000"/>
                  </a:solidFill>
                  <a:latin typeface="Calibri"/>
                  <a:ea typeface="Calibri"/>
                  <a:cs typeface="Calibri"/>
                  <a:sym typeface="Calibri"/>
                </a:rPr>
                <a:t>Enterprise-wide Data Governance Project </a:t>
              </a:r>
              <a:endParaRPr sz="800">
                <a:solidFill>
                  <a:srgbClr val="000000"/>
                </a:solidFill>
                <a:latin typeface="Calibri"/>
                <a:ea typeface="Calibri"/>
                <a:cs typeface="Calibri"/>
                <a:sym typeface="Calibri"/>
              </a:endParaRPr>
            </a:p>
          </p:txBody>
        </p:sp>
      </p:grpSp>
      <p:pic>
        <p:nvPicPr>
          <p:cNvPr id="2572" name="Google Shape;2572;gfec503911c_1_631" descr="Customer review with solid fill"/>
          <p:cNvPicPr preferRelativeResize="0"/>
          <p:nvPr/>
        </p:nvPicPr>
        <p:blipFill rotWithShape="1">
          <a:blip r:embed="rId10">
            <a:alphaModFix/>
          </a:blip>
          <a:srcRect/>
          <a:stretch/>
        </p:blipFill>
        <p:spPr>
          <a:xfrm>
            <a:off x="6635314" y="1638923"/>
            <a:ext cx="360073" cy="360073"/>
          </a:xfrm>
          <a:prstGeom prst="rect">
            <a:avLst/>
          </a:prstGeom>
          <a:noFill/>
          <a:ln>
            <a:noFill/>
          </a:ln>
        </p:spPr>
      </p:pic>
      <p:grpSp>
        <p:nvGrpSpPr>
          <p:cNvPr id="2" name="Google Shape;2557;gfec503911c_1_631">
            <a:extLst>
              <a:ext uri="{FF2B5EF4-FFF2-40B4-BE49-F238E27FC236}">
                <a16:creationId xmlns:a16="http://schemas.microsoft.com/office/drawing/2014/main" id="{B4A42FE6-626C-2797-D4F9-83E22E1F3A70}"/>
              </a:ext>
            </a:extLst>
          </p:cNvPr>
          <p:cNvGrpSpPr/>
          <p:nvPr/>
        </p:nvGrpSpPr>
        <p:grpSpPr>
          <a:xfrm>
            <a:off x="7296346" y="1422889"/>
            <a:ext cx="429563" cy="427446"/>
            <a:chOff x="6458515" y="508000"/>
            <a:chExt cx="411406" cy="571469"/>
          </a:xfrm>
        </p:grpSpPr>
        <p:sp>
          <p:nvSpPr>
            <p:cNvPr id="3" name="Google Shape;2558;gfec503911c_1_631">
              <a:extLst>
                <a:ext uri="{FF2B5EF4-FFF2-40B4-BE49-F238E27FC236}">
                  <a16:creationId xmlns:a16="http://schemas.microsoft.com/office/drawing/2014/main" id="{604E1733-94A2-34C6-EBC7-6CF4F9DF4A18}"/>
                </a:ext>
              </a:extLst>
            </p:cNvPr>
            <p:cNvSpPr/>
            <p:nvPr/>
          </p:nvSpPr>
          <p:spPr>
            <a:xfrm>
              <a:off x="6458515" y="508000"/>
              <a:ext cx="411406" cy="411406"/>
            </a:xfrm>
            <a:prstGeom prst="ellipse">
              <a:avLst/>
            </a:prstGeom>
            <a:solidFill>
              <a:srgbClr val="8C9CA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4" name="Google Shape;2559;gfec503911c_1_631">
              <a:extLst>
                <a:ext uri="{FF2B5EF4-FFF2-40B4-BE49-F238E27FC236}">
                  <a16:creationId xmlns:a16="http://schemas.microsoft.com/office/drawing/2014/main" id="{C7FAEA3A-B063-7BDB-A2E5-A72E139B0E8F}"/>
                </a:ext>
              </a:extLst>
            </p:cNvPr>
            <p:cNvSpPr/>
            <p:nvPr/>
          </p:nvSpPr>
          <p:spPr>
            <a:xfrm>
              <a:off x="6533119" y="796606"/>
              <a:ext cx="319988" cy="282863"/>
            </a:xfrm>
            <a:custGeom>
              <a:avLst/>
              <a:gdLst/>
              <a:ahLst/>
              <a:cxnLst/>
              <a:rect l="l" t="t" r="r" b="b"/>
              <a:pathLst>
                <a:path w="711212" h="628698" extrusionOk="0">
                  <a:moveTo>
                    <a:pt x="0" y="152188"/>
                  </a:moveTo>
                  <a:cubicBezTo>
                    <a:pt x="282146" y="369755"/>
                    <a:pt x="604850" y="211744"/>
                    <a:pt x="711212" y="0"/>
                  </a:cubicBezTo>
                  <a:cubicBezTo>
                    <a:pt x="633145" y="175886"/>
                    <a:pt x="487421" y="411770"/>
                    <a:pt x="294960" y="628698"/>
                  </a:cubicBezTo>
                  <a:cubicBezTo>
                    <a:pt x="339410" y="308023"/>
                    <a:pt x="203943" y="302099"/>
                    <a:pt x="0" y="152188"/>
                  </a:cubicBezTo>
                  <a:close/>
                </a:path>
              </a:pathLst>
            </a:custGeom>
            <a:solidFill>
              <a:srgbClr val="8C9CA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sp>
          <p:nvSpPr>
            <p:cNvPr id="5" name="Google Shape;2560;gfec503911c_1_631">
              <a:extLst>
                <a:ext uri="{FF2B5EF4-FFF2-40B4-BE49-F238E27FC236}">
                  <a16:creationId xmlns:a16="http://schemas.microsoft.com/office/drawing/2014/main" id="{CDC0F97C-611B-7910-FE32-5D8F9EA6D780}"/>
                </a:ext>
              </a:extLst>
            </p:cNvPr>
            <p:cNvSpPr/>
            <p:nvPr/>
          </p:nvSpPr>
          <p:spPr>
            <a:xfrm>
              <a:off x="6507777" y="544961"/>
              <a:ext cx="315411" cy="315411"/>
            </a:xfrm>
            <a:prstGeom prst="ellipse">
              <a:avLst/>
            </a:prstGeom>
            <a:solidFill>
              <a:schemeClr val="lt1"/>
            </a:solidFill>
            <a:ln>
              <a:noFill/>
            </a:ln>
          </p:spPr>
          <p:txBody>
            <a:bodyPr spcFirstLastPara="1" wrap="square" lIns="91425" tIns="45700" rIns="91425" bIns="45700" anchor="ctr" anchorCtr="0">
              <a:noAutofit/>
            </a:bodyPr>
            <a:lstStyle/>
            <a:p>
              <a:pPr algn="ctr">
                <a:buClr>
                  <a:schemeClr val="lt1"/>
                </a:buClr>
                <a:buSzPts val="1800"/>
              </a:pPr>
              <a:endParaRPr>
                <a:solidFill>
                  <a:srgbClr val="FFFFFF"/>
                </a:solidFill>
                <a:latin typeface="Arial"/>
                <a:ea typeface="Arial"/>
                <a:cs typeface="Arial"/>
                <a:sym typeface="Arial"/>
              </a:endParaRPr>
            </a:p>
          </p:txBody>
        </p:sp>
        <p:pic>
          <p:nvPicPr>
            <p:cNvPr id="6" name="Google Shape;2561;gfec503911c_1_631" descr="Cloud with solid fill">
              <a:extLst>
                <a:ext uri="{FF2B5EF4-FFF2-40B4-BE49-F238E27FC236}">
                  <a16:creationId xmlns:a16="http://schemas.microsoft.com/office/drawing/2014/main" id="{AE777FFA-A4BD-77CD-AF5F-0C8B5B14DD00}"/>
                </a:ext>
              </a:extLst>
            </p:cNvPr>
            <p:cNvPicPr preferRelativeResize="0"/>
            <p:nvPr/>
          </p:nvPicPr>
          <p:blipFill rotWithShape="1">
            <a:blip r:embed="rId3">
              <a:alphaModFix/>
            </a:blip>
            <a:srcRect/>
            <a:stretch/>
          </p:blipFill>
          <p:spPr>
            <a:xfrm flipH="1">
              <a:off x="6542900" y="576709"/>
              <a:ext cx="223619" cy="223620"/>
            </a:xfrm>
            <a:prstGeom prst="rect">
              <a:avLst/>
            </a:prstGeom>
            <a:noFill/>
            <a:ln>
              <a:noFill/>
            </a:ln>
          </p:spPr>
        </p:pic>
      </p:grpSp>
      <p:sp>
        <p:nvSpPr>
          <p:cNvPr id="7" name="Google Shape;2502;gfec503911c_1_631">
            <a:extLst>
              <a:ext uri="{FF2B5EF4-FFF2-40B4-BE49-F238E27FC236}">
                <a16:creationId xmlns:a16="http://schemas.microsoft.com/office/drawing/2014/main" id="{82E5B1B5-3F2E-D2F6-7AFC-A34B2F9D32CA}"/>
              </a:ext>
            </a:extLst>
          </p:cNvPr>
          <p:cNvSpPr/>
          <p:nvPr/>
        </p:nvSpPr>
        <p:spPr>
          <a:xfrm>
            <a:off x="7458931" y="1088407"/>
            <a:ext cx="1178378" cy="211698"/>
          </a:xfrm>
          <a:prstGeom prst="rect">
            <a:avLst/>
          </a:prstGeom>
          <a:noFill/>
          <a:ln>
            <a:noFill/>
          </a:ln>
        </p:spPr>
        <p:txBody>
          <a:bodyPr spcFirstLastPara="1" wrap="square" lIns="91425" tIns="45700" rIns="91425" bIns="45700" anchor="t" anchorCtr="0">
            <a:noAutofit/>
          </a:bodyPr>
          <a:lstStyle/>
          <a:p>
            <a:pPr>
              <a:buClr>
                <a:srgbClr val="8C9CA1"/>
              </a:buClr>
              <a:buSzPts val="1050"/>
            </a:pPr>
            <a:r>
              <a:rPr lang="en-US" sz="1050" b="1">
                <a:solidFill>
                  <a:srgbClr val="8C9CA1"/>
                </a:solidFill>
                <a:latin typeface="Calibri"/>
                <a:ea typeface="Calibri"/>
                <a:cs typeface="Calibri"/>
                <a:sym typeface="Calibri"/>
              </a:rPr>
              <a:t>Nov 2020</a:t>
            </a:r>
            <a:br>
              <a:rPr lang="en-US" sz="1050" b="1">
                <a:solidFill>
                  <a:srgbClr val="8C9CA1"/>
                </a:solidFill>
                <a:latin typeface="Calibri"/>
                <a:ea typeface="Calibri"/>
                <a:cs typeface="Calibri"/>
                <a:sym typeface="Calibri"/>
              </a:rPr>
            </a:br>
            <a:r>
              <a:rPr lang="en-US" sz="800">
                <a:solidFill>
                  <a:schemeClr val="dk1"/>
                </a:solidFill>
                <a:latin typeface="Calibri"/>
                <a:cs typeface="Calibri"/>
                <a:sym typeface="Calibri"/>
              </a:rPr>
              <a:t>Public </a:t>
            </a:r>
            <a:r>
              <a:rPr lang="en-US" sz="800" err="1">
                <a:solidFill>
                  <a:schemeClr val="dk1"/>
                </a:solidFill>
                <a:latin typeface="Calibri"/>
                <a:cs typeface="Calibri"/>
                <a:sym typeface="Calibri"/>
              </a:rPr>
              <a:t>Wa</a:t>
            </a:r>
            <a:r>
              <a:rPr lang="en-US" sz="800">
                <a:solidFill>
                  <a:schemeClr val="dk1"/>
                </a:solidFill>
                <a:latin typeface="Calibri"/>
                <a:cs typeface="Calibri"/>
                <a:sym typeface="Calibri"/>
              </a:rPr>
              <a:t> Notify</a:t>
            </a:r>
            <a:endParaRPr lang="en-US" sz="800" b="1">
              <a:solidFill>
                <a:srgbClr val="8C9CA1"/>
              </a:solidFill>
              <a:latin typeface="Calibri"/>
              <a:ea typeface="Calibri"/>
              <a:cs typeface="Calibri"/>
              <a:sym typeface="Calibri"/>
            </a:endParaRPr>
          </a:p>
          <a:p>
            <a:pPr>
              <a:buClr>
                <a:srgbClr val="8C9CA1"/>
              </a:buClr>
              <a:buSzPts val="1050"/>
            </a:pPr>
            <a:endParaRPr lang="en-US"/>
          </a:p>
        </p:txBody>
      </p:sp>
      <p:pic>
        <p:nvPicPr>
          <p:cNvPr id="8" name="Picture 7">
            <a:extLst>
              <a:ext uri="{FF2B5EF4-FFF2-40B4-BE49-F238E27FC236}">
                <a16:creationId xmlns:a16="http://schemas.microsoft.com/office/drawing/2014/main" id="{E8D06D66-D578-9884-E048-7280D3FDD877}"/>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10525734" y="4850009"/>
            <a:ext cx="1248224" cy="748934"/>
          </a:xfrm>
          <a:prstGeom prst="rect">
            <a:avLst/>
          </a:prstGeom>
        </p:spPr>
      </p:pic>
      <p:pic>
        <p:nvPicPr>
          <p:cNvPr id="9" name="Picture 8">
            <a:extLst>
              <a:ext uri="{FF2B5EF4-FFF2-40B4-BE49-F238E27FC236}">
                <a16:creationId xmlns:a16="http://schemas.microsoft.com/office/drawing/2014/main" id="{9124FA46-26BF-A5D6-0A37-1DBDD9BA92CB}"/>
              </a:ext>
            </a:extLst>
          </p:cNvPr>
          <p:cNvPicPr>
            <a:picLocks noChangeAspect="1"/>
          </p:cNvPicPr>
          <p:nvPr/>
        </p:nvPicPr>
        <p:blipFill>
          <a:blip r:embed="rId12"/>
          <a:stretch>
            <a:fillRect/>
          </a:stretch>
        </p:blipFill>
        <p:spPr>
          <a:xfrm>
            <a:off x="10369716" y="5725776"/>
            <a:ext cx="1560260" cy="475252"/>
          </a:xfrm>
          <a:prstGeom prst="roundRect">
            <a:avLst/>
          </a:prstGeom>
          <a:ln>
            <a:noFill/>
          </a:ln>
        </p:spPr>
      </p:pic>
      <p:pic>
        <p:nvPicPr>
          <p:cNvPr id="11" name="Picture 10">
            <a:extLst>
              <a:ext uri="{FF2B5EF4-FFF2-40B4-BE49-F238E27FC236}">
                <a16:creationId xmlns:a16="http://schemas.microsoft.com/office/drawing/2014/main" id="{8F639D59-AEEC-3B02-2C52-8F1C77E72647}"/>
              </a:ext>
            </a:extLst>
          </p:cNvPr>
          <p:cNvPicPr>
            <a:picLocks noChangeAspect="1"/>
          </p:cNvPicPr>
          <p:nvPr/>
        </p:nvPicPr>
        <p:blipFill>
          <a:blip r:embed="rId13"/>
          <a:stretch>
            <a:fillRect/>
          </a:stretch>
        </p:blipFill>
        <p:spPr>
          <a:xfrm>
            <a:off x="10910059" y="4154406"/>
            <a:ext cx="545522" cy="537558"/>
          </a:xfrm>
          <a:prstGeom prst="roundRect">
            <a:avLst/>
          </a:prstGeom>
        </p:spPr>
      </p:pic>
      <p:pic>
        <p:nvPicPr>
          <p:cNvPr id="13" name="Picture 12">
            <a:extLst>
              <a:ext uri="{FF2B5EF4-FFF2-40B4-BE49-F238E27FC236}">
                <a16:creationId xmlns:a16="http://schemas.microsoft.com/office/drawing/2014/main" id="{4DD0DC03-75A8-1AB4-38C7-6DFE308161AD}"/>
              </a:ext>
            </a:extLst>
          </p:cNvPr>
          <p:cNvPicPr>
            <a:picLocks noChangeAspect="1"/>
          </p:cNvPicPr>
          <p:nvPr/>
        </p:nvPicPr>
        <p:blipFill>
          <a:blip r:embed="rId14"/>
          <a:stretch>
            <a:fillRect/>
          </a:stretch>
        </p:blipFill>
        <p:spPr>
          <a:xfrm>
            <a:off x="10866447" y="3425248"/>
            <a:ext cx="930121" cy="519893"/>
          </a:xfrm>
          <a:prstGeom prst="rect">
            <a:avLst/>
          </a:prstGeom>
        </p:spPr>
      </p:pic>
      <p:sp>
        <p:nvSpPr>
          <p:cNvPr id="10" name="Footer Placeholder 9">
            <a:extLst>
              <a:ext uri="{FF2B5EF4-FFF2-40B4-BE49-F238E27FC236}">
                <a16:creationId xmlns:a16="http://schemas.microsoft.com/office/drawing/2014/main" id="{EF41B07E-2E97-9629-FC22-C133DC2FFCC8}"/>
              </a:ext>
            </a:extLst>
          </p:cNvPr>
          <p:cNvSpPr>
            <a:spLocks noGrp="1"/>
          </p:cNvSpPr>
          <p:nvPr>
            <p:ph type="ftr" sz="quarter" idx="11"/>
          </p:nvPr>
        </p:nvSpPr>
        <p:spPr/>
        <p:txBody>
          <a:bodyPr/>
          <a:lstStyle/>
          <a:p>
            <a:r>
              <a:rPr lang="en-US"/>
              <a:t>The Great State of Washington: The Story of FHIR Saga</a:t>
            </a:r>
          </a:p>
        </p:txBody>
      </p:sp>
      <p:sp>
        <p:nvSpPr>
          <p:cNvPr id="12" name="Slide Number Placeholder 11">
            <a:extLst>
              <a:ext uri="{FF2B5EF4-FFF2-40B4-BE49-F238E27FC236}">
                <a16:creationId xmlns:a16="http://schemas.microsoft.com/office/drawing/2014/main" id="{C94CD580-33BE-6120-CF70-D5C3660E62A6}"/>
              </a:ext>
            </a:extLst>
          </p:cNvPr>
          <p:cNvSpPr>
            <a:spLocks noGrp="1"/>
          </p:cNvSpPr>
          <p:nvPr>
            <p:ph type="sldNum" sz="quarter" idx="12"/>
          </p:nvPr>
        </p:nvSpPr>
        <p:spPr/>
        <p:txBody>
          <a:bodyPr/>
          <a:lstStyle/>
          <a:p>
            <a:fld id="{5FEBFCA6-8BE9-4EA5-8942-0315B5C220F5}"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52D568-5C0D-19DB-C40E-C8BBD0869F5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803" b="0" i="0" u="none" strike="noStrike" kern="1200" cap="none" spc="0" normalizeH="0" baseline="0" noProof="0" smtClean="0">
                <a:ln>
                  <a:noFill/>
                </a:ln>
                <a:solidFill>
                  <a:srgbClr val="FFFFFF"/>
                </a:solidFill>
                <a:effectLst/>
                <a:uLnTx/>
                <a:uFillTx/>
                <a:latin typeface="Century Gothic" panose="020B0502020202020204" pitchFamily="34" charset="0"/>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3" b="0" i="0" u="none" strike="noStrike" kern="1200" cap="none" spc="0" normalizeH="0" baseline="0" noProof="0">
              <a:ln>
                <a:noFill/>
              </a:ln>
              <a:solidFill>
                <a:srgbClr val="FFFFFF"/>
              </a:solidFill>
              <a:effectLst/>
              <a:uLnTx/>
              <a:uFillTx/>
              <a:latin typeface="Century Gothic" panose="020B0502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B81D317-B48B-1932-6E2D-7A9BB626B40B}"/>
              </a:ext>
            </a:extLst>
          </p:cNvPr>
          <p:cNvSpPr>
            <a:spLocks noGrp="1"/>
          </p:cNvSpPr>
          <p:nvPr>
            <p:ph type="title"/>
          </p:nvPr>
        </p:nvSpPr>
        <p:spPr>
          <a:xfrm>
            <a:off x="514110" y="3047022"/>
            <a:ext cx="10915890" cy="999994"/>
          </a:xfrm>
        </p:spPr>
        <p:txBody>
          <a:bodyPr/>
          <a:lstStyle/>
          <a:p>
            <a:pPr algn="ctr"/>
            <a:r>
              <a:rPr lang="en-US" sz="7200" dirty="0">
                <a:latin typeface="Prometo" panose="020B0604030203060203" pitchFamily="34" charset="0"/>
              </a:rPr>
              <a:t>Welcome</a:t>
            </a:r>
          </a:p>
        </p:txBody>
      </p:sp>
      <p:sp>
        <p:nvSpPr>
          <p:cNvPr id="4" name="Footer Placeholder 3">
            <a:extLst>
              <a:ext uri="{FF2B5EF4-FFF2-40B4-BE49-F238E27FC236}">
                <a16:creationId xmlns:a16="http://schemas.microsoft.com/office/drawing/2014/main" id="{BDAB21EE-0535-F6C7-617E-49655294F7AD}"/>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entury Gothic" panose="020B0502020202020204" pitchFamily="34" charset="0"/>
                <a:ea typeface="+mj-ea"/>
                <a:cs typeface="+mj-cs"/>
              </a:rPr>
              <a:t>The Great State of Washington: The Story of FHIR Saga</a:t>
            </a:r>
          </a:p>
        </p:txBody>
      </p:sp>
      <p:pic>
        <p:nvPicPr>
          <p:cNvPr id="5" name="Picture 4" descr="A black background with white text&#10;&#10;Description automatically generated">
            <a:extLst>
              <a:ext uri="{FF2B5EF4-FFF2-40B4-BE49-F238E27FC236}">
                <a16:creationId xmlns:a16="http://schemas.microsoft.com/office/drawing/2014/main" id="{7D56DFC7-8F44-B488-3233-D151C58A3C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9646" y="5864772"/>
            <a:ext cx="2468581" cy="638988"/>
          </a:xfrm>
          <a:prstGeom prst="rect">
            <a:avLst/>
          </a:prstGeom>
        </p:spPr>
      </p:pic>
    </p:spTree>
    <p:extLst>
      <p:ext uri="{BB962C8B-B14F-4D97-AF65-F5344CB8AC3E}">
        <p14:creationId xmlns:p14="http://schemas.microsoft.com/office/powerpoint/2010/main" val="3871299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CF78A1-858C-3211-998B-A6ECF3428802}"/>
              </a:ext>
            </a:extLst>
          </p:cNvPr>
          <p:cNvSpPr>
            <a:spLocks noGrp="1"/>
          </p:cNvSpPr>
          <p:nvPr>
            <p:ph type="sldNum" sz="quarter" idx="12"/>
          </p:nvPr>
        </p:nvSpPr>
        <p:spPr/>
        <p:txBody>
          <a:bodyPr/>
          <a:lstStyle/>
          <a:p>
            <a:fld id="{2F8AF2E6-64A8-0F46-AF27-0A96D82A033B}" type="slidenum">
              <a:rPr lang="en-US" smtClean="0"/>
              <a:pPr/>
              <a:t>20</a:t>
            </a:fld>
            <a:endParaRPr lang="en-US"/>
          </a:p>
        </p:txBody>
      </p:sp>
      <p:pic>
        <p:nvPicPr>
          <p:cNvPr id="112" name="Picture 111">
            <a:extLst>
              <a:ext uri="{FF2B5EF4-FFF2-40B4-BE49-F238E27FC236}">
                <a16:creationId xmlns:a16="http://schemas.microsoft.com/office/drawing/2014/main" id="{B2C1D4F2-D8D6-0966-F175-B8DBCB5704AB}"/>
              </a:ext>
            </a:extLst>
          </p:cNvPr>
          <p:cNvPicPr>
            <a:picLocks noChangeAspect="1"/>
          </p:cNvPicPr>
          <p:nvPr/>
        </p:nvPicPr>
        <p:blipFill>
          <a:blip r:embed="rId3"/>
          <a:stretch>
            <a:fillRect/>
          </a:stretch>
        </p:blipFill>
        <p:spPr>
          <a:xfrm>
            <a:off x="1683514" y="1455945"/>
            <a:ext cx="8824971" cy="4721694"/>
          </a:xfrm>
          <a:prstGeom prst="rect">
            <a:avLst/>
          </a:prstGeom>
        </p:spPr>
      </p:pic>
      <p:sp>
        <p:nvSpPr>
          <p:cNvPr id="33" name="Title 2">
            <a:extLst>
              <a:ext uri="{FF2B5EF4-FFF2-40B4-BE49-F238E27FC236}">
                <a16:creationId xmlns:a16="http://schemas.microsoft.com/office/drawing/2014/main" id="{333C6CFB-9CA3-5AF9-5B69-D0C56E76D244}"/>
              </a:ext>
            </a:extLst>
          </p:cNvPr>
          <p:cNvSpPr txBox="1">
            <a:spLocks/>
          </p:cNvSpPr>
          <p:nvPr/>
        </p:nvSpPr>
        <p:spPr>
          <a:xfrm>
            <a:off x="507420" y="808615"/>
            <a:ext cx="11225463" cy="434792"/>
          </a:xfrm>
          <a:prstGeom prst="rect">
            <a:avLst/>
          </a:prstGeom>
          <a:effectLst/>
        </p:spPr>
        <p:txBody>
          <a:bodyPr vert="horz" wrap="square" lIns="0" tIns="0" rIns="0" bIns="0" rtlCol="0" anchor="t" anchorCtr="0">
            <a:noAutofit/>
          </a:bodyPr>
          <a:lstStyle>
            <a:lvl1pPr algn="l" defTabSz="914318" rtl="0" eaLnBrk="1" latinLnBrk="0" hangingPunct="1">
              <a:lnSpc>
                <a:spcPct val="90000"/>
              </a:lnSpc>
              <a:spcBef>
                <a:spcPct val="0"/>
              </a:spcBef>
              <a:buNone/>
              <a:defRPr sz="3600" b="0" i="1" kern="1200" spc="0" baseline="0">
                <a:solidFill>
                  <a:srgbClr val="1E22AA"/>
                </a:solidFill>
                <a:latin typeface="Prometo Medium" panose="020B0704030203060203" pitchFamily="34" charset="0"/>
                <a:ea typeface="+mj-ea"/>
                <a:cs typeface="+mj-cs"/>
              </a:defRPr>
            </a:lvl1pPr>
          </a:lstStyle>
          <a:p>
            <a:r>
              <a:rPr lang="en-US" i="0" dirty="0">
                <a:latin typeface="Prometo" panose="020B0604030203060203" pitchFamily="34" charset="0"/>
              </a:rPr>
              <a:t>Data Modernization Initiative Milestones on the Road</a:t>
            </a:r>
          </a:p>
        </p:txBody>
      </p:sp>
      <p:sp>
        <p:nvSpPr>
          <p:cNvPr id="3" name="Footer Placeholder 2">
            <a:extLst>
              <a:ext uri="{FF2B5EF4-FFF2-40B4-BE49-F238E27FC236}">
                <a16:creationId xmlns:a16="http://schemas.microsoft.com/office/drawing/2014/main" id="{54371248-4AD0-1B51-1AA2-EF860D059C89}"/>
              </a:ext>
            </a:extLst>
          </p:cNvPr>
          <p:cNvSpPr>
            <a:spLocks noGrp="1"/>
          </p:cNvSpPr>
          <p:nvPr>
            <p:ph type="ftr" sz="quarter" idx="14"/>
          </p:nvPr>
        </p:nvSpPr>
        <p:spPr/>
        <p:txBody>
          <a:bodyPr/>
          <a:lstStyle/>
          <a:p>
            <a:r>
              <a:rPr lang="en-US"/>
              <a:t>The Great State of Washington: The Story of FHIR Saga</a:t>
            </a:r>
          </a:p>
        </p:txBody>
      </p:sp>
    </p:spTree>
    <p:extLst>
      <p:ext uri="{BB962C8B-B14F-4D97-AF65-F5344CB8AC3E}">
        <p14:creationId xmlns:p14="http://schemas.microsoft.com/office/powerpoint/2010/main" val="916267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BDDE0-8193-E940-B99D-4893C4BC8F84}"/>
              </a:ext>
            </a:extLst>
          </p:cNvPr>
          <p:cNvSpPr>
            <a:spLocks noGrp="1"/>
          </p:cNvSpPr>
          <p:nvPr>
            <p:ph type="title"/>
          </p:nvPr>
        </p:nvSpPr>
        <p:spPr/>
        <p:txBody>
          <a:bodyPr/>
          <a:lstStyle/>
          <a:p>
            <a:r>
              <a:rPr lang="en-US" dirty="0">
                <a:latin typeface="Prometo" panose="020B0604030203060203" pitchFamily="34" charset="0"/>
              </a:rPr>
              <a:t>Our Vision</a:t>
            </a:r>
          </a:p>
        </p:txBody>
      </p:sp>
      <p:sp>
        <p:nvSpPr>
          <p:cNvPr id="3" name="Slide Number Placeholder 2">
            <a:extLst>
              <a:ext uri="{FF2B5EF4-FFF2-40B4-BE49-F238E27FC236}">
                <a16:creationId xmlns:a16="http://schemas.microsoft.com/office/drawing/2014/main" id="{62AECE82-6504-7C47-B53E-C7A731F1AF7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sp>
        <p:nvSpPr>
          <p:cNvPr id="5" name="Text Placeholder 4">
            <a:extLst>
              <a:ext uri="{FF2B5EF4-FFF2-40B4-BE49-F238E27FC236}">
                <a16:creationId xmlns:a16="http://schemas.microsoft.com/office/drawing/2014/main" id="{E4B1B88C-D763-EB4E-AD8A-F8263DCFFFA0}"/>
              </a:ext>
            </a:extLst>
          </p:cNvPr>
          <p:cNvSpPr>
            <a:spLocks noGrp="1"/>
          </p:cNvSpPr>
          <p:nvPr>
            <p:ph type="body" sz="quarter" idx="12"/>
          </p:nvPr>
        </p:nvSpPr>
        <p:spPr/>
        <p:txBody>
          <a:bodyPr/>
          <a:lstStyle/>
          <a:p>
            <a:r>
              <a:rPr lang="en-US"/>
              <a:t>Washington State Dept. of Health</a:t>
            </a:r>
            <a:endParaRPr lang="en-US">
              <a:solidFill>
                <a:schemeClr val="accent2"/>
              </a:solidFill>
            </a:endParaRPr>
          </a:p>
        </p:txBody>
      </p:sp>
      <p:sp>
        <p:nvSpPr>
          <p:cNvPr id="9" name="Footer Placeholder 8">
            <a:extLst>
              <a:ext uri="{FF2B5EF4-FFF2-40B4-BE49-F238E27FC236}">
                <a16:creationId xmlns:a16="http://schemas.microsoft.com/office/drawing/2014/main" id="{0CFBCE83-12E3-044C-94CE-59055F08440C}"/>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The Great State of Washington: The Story of FHIR Saga</a:t>
            </a:r>
          </a:p>
        </p:txBody>
      </p:sp>
      <p:graphicFrame>
        <p:nvGraphicFramePr>
          <p:cNvPr id="8" name="Content Placeholder 2">
            <a:extLst>
              <a:ext uri="{FF2B5EF4-FFF2-40B4-BE49-F238E27FC236}">
                <a16:creationId xmlns:a16="http://schemas.microsoft.com/office/drawing/2014/main" id="{4EEED503-6262-D93A-F1CC-97A9132ACD66}"/>
              </a:ext>
            </a:extLst>
          </p:cNvPr>
          <p:cNvGraphicFramePr>
            <a:graphicFrameLocks noGrp="1"/>
          </p:cNvGraphicFramePr>
          <p:nvPr>
            <p:ph sz="quarter" idx="11"/>
            <p:extLst>
              <p:ext uri="{D42A27DB-BD31-4B8C-83A1-F6EECF244321}">
                <p14:modId xmlns:p14="http://schemas.microsoft.com/office/powerpoint/2010/main" val="2361193228"/>
              </p:ext>
            </p:extLst>
          </p:nvPr>
        </p:nvGraphicFramePr>
        <p:xfrm>
          <a:off x="806450" y="2340952"/>
          <a:ext cx="10579100" cy="3686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blue sky with clouds&#10;&#10;Description automatically generated with medium confidence">
            <a:extLst>
              <a:ext uri="{FF2B5EF4-FFF2-40B4-BE49-F238E27FC236}">
                <a16:creationId xmlns:a16="http://schemas.microsoft.com/office/drawing/2014/main" id="{2628D56D-8390-111A-45A9-7477553F803D}"/>
              </a:ext>
            </a:extLst>
          </p:cNvPr>
          <p:cNvPicPr>
            <a:picLocks noChangeAspect="1"/>
          </p:cNvPicPr>
          <p:nvPr/>
        </p:nvPicPr>
        <p:blipFill rotWithShape="1">
          <a:blip r:embed="rId7">
            <a:extLst>
              <a:ext uri="{28A0092B-C50C-407E-A947-70E740481C1C}">
                <a14:useLocalDpi xmlns:a14="http://schemas.microsoft.com/office/drawing/2010/main" val="0"/>
              </a:ext>
            </a:extLst>
          </a:blip>
          <a:srcRect b="1002"/>
          <a:stretch/>
        </p:blipFill>
        <p:spPr>
          <a:xfrm>
            <a:off x="4798815" y="1088044"/>
            <a:ext cx="2594370" cy="1444713"/>
          </a:xfrm>
          <a:prstGeom prst="rect">
            <a:avLst/>
          </a:prstGeom>
        </p:spPr>
      </p:pic>
    </p:spTree>
    <p:extLst>
      <p:ext uri="{BB962C8B-B14F-4D97-AF65-F5344CB8AC3E}">
        <p14:creationId xmlns:p14="http://schemas.microsoft.com/office/powerpoint/2010/main" val="2552360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0730D6-1E8C-3C45-911F-CEFF5C37A831}"/>
              </a:ext>
            </a:extLst>
          </p:cNvPr>
          <p:cNvSpPr>
            <a:spLocks noGrp="1"/>
          </p:cNvSpPr>
          <p:nvPr>
            <p:ph type="sldNum" sz="quarter" idx="12"/>
          </p:nvPr>
        </p:nvSpPr>
        <p:spPr/>
        <p:txBody>
          <a:bodyPr/>
          <a:lstStyle/>
          <a:p>
            <a:fld id="{2F8AF2E6-64A8-0F46-AF27-0A96D82A033B}" type="slidenum">
              <a:rPr lang="en-US" smtClean="0"/>
              <a:pPr/>
              <a:t>22</a:t>
            </a:fld>
            <a:endParaRPr lang="en-US"/>
          </a:p>
        </p:txBody>
      </p:sp>
      <p:sp>
        <p:nvSpPr>
          <p:cNvPr id="3" name="Title 2">
            <a:extLst>
              <a:ext uri="{FF2B5EF4-FFF2-40B4-BE49-F238E27FC236}">
                <a16:creationId xmlns:a16="http://schemas.microsoft.com/office/drawing/2014/main" id="{F2F7BC07-ABB1-A041-AF7A-4F188313201A}"/>
              </a:ext>
            </a:extLst>
          </p:cNvPr>
          <p:cNvSpPr>
            <a:spLocks noGrp="1"/>
          </p:cNvSpPr>
          <p:nvPr>
            <p:ph type="title"/>
          </p:nvPr>
        </p:nvSpPr>
        <p:spPr/>
        <p:txBody>
          <a:bodyPr/>
          <a:lstStyle/>
          <a:p>
            <a:r>
              <a:rPr lang="en-US">
                <a:latin typeface="Prometo" panose="020B0604030203060203" pitchFamily="34" charset="0"/>
              </a:rPr>
              <a:t>Method</a:t>
            </a:r>
          </a:p>
        </p:txBody>
      </p:sp>
      <p:sp>
        <p:nvSpPr>
          <p:cNvPr id="4" name="Content Placeholder 3">
            <a:extLst>
              <a:ext uri="{FF2B5EF4-FFF2-40B4-BE49-F238E27FC236}">
                <a16:creationId xmlns:a16="http://schemas.microsoft.com/office/drawing/2014/main" id="{82003A9B-ECDF-6640-A170-826D147C03F9}"/>
              </a:ext>
            </a:extLst>
          </p:cNvPr>
          <p:cNvSpPr>
            <a:spLocks noGrp="1"/>
          </p:cNvSpPr>
          <p:nvPr>
            <p:ph sz="quarter" idx="13"/>
          </p:nvPr>
        </p:nvSpPr>
        <p:spPr/>
        <p:txBody>
          <a:bodyPr/>
          <a:lstStyle/>
          <a:p>
            <a:pPr marL="0" indent="0">
              <a:buNone/>
            </a:pPr>
            <a:r>
              <a:rPr lang="en-US"/>
              <a:t>Development of Roadmap </a:t>
            </a:r>
          </a:p>
          <a:p>
            <a:pPr marL="457200" lvl="1" indent="0">
              <a:buNone/>
            </a:pPr>
            <a:endParaRPr lang="en-US"/>
          </a:p>
          <a:p>
            <a:pPr lvl="1">
              <a:buClr>
                <a:schemeClr val="accent3"/>
              </a:buClr>
            </a:pPr>
            <a:r>
              <a:rPr lang="en-US"/>
              <a:t>T</a:t>
            </a:r>
            <a:r>
              <a:rPr lang="en-US" b="0" i="0">
                <a:effectLst/>
              </a:rPr>
              <a:t>he objective </a:t>
            </a:r>
            <a:r>
              <a:rPr lang="en-US"/>
              <a:t>was to </a:t>
            </a:r>
            <a:r>
              <a:rPr lang="en-US" b="0" i="0">
                <a:effectLst/>
              </a:rPr>
              <a:t>identify and </a:t>
            </a:r>
            <a:r>
              <a:rPr lang="en-US"/>
              <a:t>remove gaps in the infrastructure in order to efficiently exchange data with its existing and potential future data partners and in accordance with the 21st Century Cures Act and Information Blocking Rule. </a:t>
            </a:r>
          </a:p>
          <a:p>
            <a:pPr marL="742950" lvl="1" indent="-285750">
              <a:buClr>
                <a:schemeClr val="accent3"/>
              </a:buClr>
            </a:pPr>
            <a:endParaRPr lang="en-US"/>
          </a:p>
          <a:p>
            <a:pPr lvl="1">
              <a:buClr>
                <a:schemeClr val="accent3"/>
              </a:buClr>
            </a:pPr>
            <a:r>
              <a:rPr lang="en-US"/>
              <a:t>Needs of Public Health including analysis of programs, State and Federal mandates, as well as current and potential </a:t>
            </a:r>
            <a:r>
              <a:rPr lang="en-US" b="0" i="0">
                <a:effectLst/>
              </a:rPr>
              <a:t>future use cases were evaluated. </a:t>
            </a:r>
          </a:p>
          <a:p>
            <a:pPr lvl="1">
              <a:buClr>
                <a:schemeClr val="accent3"/>
              </a:buClr>
            </a:pPr>
            <a:endParaRPr lang="en-US"/>
          </a:p>
          <a:p>
            <a:pPr lvl="1">
              <a:buClr>
                <a:schemeClr val="accent3"/>
              </a:buClr>
            </a:pPr>
            <a:r>
              <a:rPr lang="en-US" b="0" i="0">
                <a:effectLst/>
              </a:rPr>
              <a:t>Roadmap was drafted after analyzing the DOH IT infrastructure. </a:t>
            </a:r>
          </a:p>
        </p:txBody>
      </p:sp>
      <p:sp>
        <p:nvSpPr>
          <p:cNvPr id="5" name="Footer Placeholder 4">
            <a:extLst>
              <a:ext uri="{FF2B5EF4-FFF2-40B4-BE49-F238E27FC236}">
                <a16:creationId xmlns:a16="http://schemas.microsoft.com/office/drawing/2014/main" id="{0128539D-20E1-FD4E-87EB-C0ADEB07EF3F}"/>
              </a:ext>
            </a:extLst>
          </p:cNvPr>
          <p:cNvSpPr>
            <a:spLocks noGrp="1"/>
          </p:cNvSpPr>
          <p:nvPr>
            <p:ph type="ftr" sz="quarter" idx="14"/>
          </p:nvPr>
        </p:nvSpPr>
        <p:spPr/>
        <p:txBody>
          <a:bodyPr/>
          <a:lstStyle/>
          <a:p>
            <a:r>
              <a:rPr lang="en-US"/>
              <a:t>The Great State of Washington: The Story of FHIR Saga</a:t>
            </a:r>
          </a:p>
        </p:txBody>
      </p:sp>
    </p:spTree>
    <p:extLst>
      <p:ext uri="{BB962C8B-B14F-4D97-AF65-F5344CB8AC3E}">
        <p14:creationId xmlns:p14="http://schemas.microsoft.com/office/powerpoint/2010/main" val="2937574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FBF277F-BCE7-4E5C-93F5-417B17ECA9E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BFBB4F-B2C4-4AA1-8F9A-262860EC1734}"/>
              </a:ext>
            </a:extLst>
          </p:cNvPr>
          <p:cNvSpPr>
            <a:spLocks noGrp="1"/>
          </p:cNvSpPr>
          <p:nvPr>
            <p:ph type="sldNum" sz="quarter" idx="12"/>
          </p:nvPr>
        </p:nvSpPr>
        <p:spPr/>
        <p:txBody>
          <a:bodyPr/>
          <a:lstStyle/>
          <a:p>
            <a:fld id="{2F8AF2E6-64A8-0F46-AF27-0A96D82A033B}" type="slidenum">
              <a:rPr lang="en-US" smtClean="0"/>
              <a:pPr/>
              <a:t>23</a:t>
            </a:fld>
            <a:endParaRPr lang="en-US"/>
          </a:p>
        </p:txBody>
      </p:sp>
      <p:sp>
        <p:nvSpPr>
          <p:cNvPr id="3" name="Title 2">
            <a:extLst>
              <a:ext uri="{FF2B5EF4-FFF2-40B4-BE49-F238E27FC236}">
                <a16:creationId xmlns:a16="http://schemas.microsoft.com/office/drawing/2014/main" id="{F119ABBD-E2E9-9221-3E06-477A09CC6B78}"/>
              </a:ext>
            </a:extLst>
          </p:cNvPr>
          <p:cNvSpPr>
            <a:spLocks noGrp="1"/>
          </p:cNvSpPr>
          <p:nvPr>
            <p:ph type="title"/>
          </p:nvPr>
        </p:nvSpPr>
        <p:spPr/>
        <p:txBody>
          <a:bodyPr/>
          <a:lstStyle/>
          <a:p>
            <a:r>
              <a:rPr lang="en-US" dirty="0">
                <a:latin typeface="Prometo" panose="020B0604030203060203" pitchFamily="34" charset="0"/>
              </a:rPr>
              <a:t>Method (cont.)</a:t>
            </a:r>
          </a:p>
        </p:txBody>
      </p:sp>
      <p:sp>
        <p:nvSpPr>
          <p:cNvPr id="4" name="Content Placeholder 3">
            <a:extLst>
              <a:ext uri="{FF2B5EF4-FFF2-40B4-BE49-F238E27FC236}">
                <a16:creationId xmlns:a16="http://schemas.microsoft.com/office/drawing/2014/main" id="{D221C8D2-FF89-4B42-EE7D-2A48BB2F7B3D}"/>
              </a:ext>
            </a:extLst>
          </p:cNvPr>
          <p:cNvSpPr>
            <a:spLocks noGrp="1"/>
          </p:cNvSpPr>
          <p:nvPr>
            <p:ph sz="quarter" idx="13"/>
          </p:nvPr>
        </p:nvSpPr>
        <p:spPr/>
        <p:txBody>
          <a:bodyPr>
            <a:normAutofit lnSpcReduction="10000"/>
          </a:bodyPr>
          <a:lstStyle/>
          <a:p>
            <a:pPr marL="0" indent="0">
              <a:buNone/>
            </a:pPr>
            <a:r>
              <a:rPr lang="en-US"/>
              <a:t>Landscape analysis </a:t>
            </a:r>
          </a:p>
          <a:p>
            <a:pPr marL="0" indent="0">
              <a:buNone/>
            </a:pPr>
            <a:endParaRPr lang="en-US"/>
          </a:p>
          <a:p>
            <a:pPr lvl="1">
              <a:buClr>
                <a:schemeClr val="accent3"/>
              </a:buClr>
            </a:pPr>
            <a:r>
              <a:rPr lang="en-US"/>
              <a:t>A landscape analysis was done simultaneously to understand all the different products and services being offered by different vendors in the FHIR community. </a:t>
            </a:r>
          </a:p>
          <a:p>
            <a:pPr marL="742950" lvl="1" indent="-285750">
              <a:buClr>
                <a:schemeClr val="accent3"/>
              </a:buClr>
            </a:pPr>
            <a:endParaRPr lang="en-US"/>
          </a:p>
          <a:p>
            <a:pPr lvl="1">
              <a:buClr>
                <a:schemeClr val="accent3"/>
              </a:buClr>
            </a:pPr>
            <a:r>
              <a:rPr lang="en-US"/>
              <a:t>Five different products – Smile Digital, </a:t>
            </a:r>
            <a:r>
              <a:rPr lang="en-US" err="1"/>
              <a:t>Aidbox</a:t>
            </a:r>
            <a:r>
              <a:rPr lang="en-US"/>
              <a:t>, </a:t>
            </a:r>
            <a:r>
              <a:rPr lang="en-US" err="1"/>
              <a:t>Firely</a:t>
            </a:r>
            <a:r>
              <a:rPr lang="en-US"/>
              <a:t>, Azure Data Services, and HAPI FHIR were shortlisted for further research based on their popularity and use in the FHIR community.  </a:t>
            </a:r>
          </a:p>
          <a:p>
            <a:pPr marL="742950" lvl="1" indent="-285750">
              <a:buClr>
                <a:schemeClr val="accent3"/>
              </a:buClr>
            </a:pPr>
            <a:endParaRPr lang="en-US"/>
          </a:p>
          <a:p>
            <a:pPr lvl="1">
              <a:buClr>
                <a:schemeClr val="accent3"/>
              </a:buClr>
            </a:pPr>
            <a:r>
              <a:rPr lang="en-US"/>
              <a:t>A thorough evaluation was done on the capabilities of each of the products mainly under three broad categories - features set available, system performance, and pricing.  </a:t>
            </a:r>
          </a:p>
        </p:txBody>
      </p:sp>
      <p:sp>
        <p:nvSpPr>
          <p:cNvPr id="5" name="Footer Placeholder 4">
            <a:extLst>
              <a:ext uri="{FF2B5EF4-FFF2-40B4-BE49-F238E27FC236}">
                <a16:creationId xmlns:a16="http://schemas.microsoft.com/office/drawing/2014/main" id="{5A5A7B31-D094-F941-FFED-056967FEFB1B}"/>
              </a:ext>
            </a:extLst>
          </p:cNvPr>
          <p:cNvSpPr>
            <a:spLocks noGrp="1"/>
          </p:cNvSpPr>
          <p:nvPr>
            <p:ph type="ftr" sz="quarter" idx="14"/>
          </p:nvPr>
        </p:nvSpPr>
        <p:spPr/>
        <p:txBody>
          <a:bodyPr/>
          <a:lstStyle/>
          <a:p>
            <a:r>
              <a:rPr lang="en-US"/>
              <a:t>The Great State of Washington: The Story of FHIR Saga</a:t>
            </a:r>
          </a:p>
        </p:txBody>
      </p:sp>
    </p:spTree>
    <p:extLst>
      <p:ext uri="{BB962C8B-B14F-4D97-AF65-F5344CB8AC3E}">
        <p14:creationId xmlns:p14="http://schemas.microsoft.com/office/powerpoint/2010/main" val="3528153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56DCF-D1D7-53BC-9434-DBAE4E2C46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88A936-F220-E7CE-D206-330FEF8FC7C2}"/>
              </a:ext>
            </a:extLst>
          </p:cNvPr>
          <p:cNvSpPr>
            <a:spLocks noGrp="1"/>
          </p:cNvSpPr>
          <p:nvPr>
            <p:ph type="sldNum" sz="quarter" idx="12"/>
          </p:nvPr>
        </p:nvSpPr>
        <p:spPr/>
        <p:txBody>
          <a:bodyPr/>
          <a:lstStyle/>
          <a:p>
            <a:fld id="{2F8AF2E6-64A8-0F46-AF27-0A96D82A033B}" type="slidenum">
              <a:rPr lang="en-US" smtClean="0"/>
              <a:pPr/>
              <a:t>24</a:t>
            </a:fld>
            <a:endParaRPr lang="en-US"/>
          </a:p>
        </p:txBody>
      </p:sp>
      <p:sp>
        <p:nvSpPr>
          <p:cNvPr id="3" name="Title 2">
            <a:extLst>
              <a:ext uri="{FF2B5EF4-FFF2-40B4-BE49-F238E27FC236}">
                <a16:creationId xmlns:a16="http://schemas.microsoft.com/office/drawing/2014/main" id="{ECBF9201-D752-E1AC-A95D-90662D357241}"/>
              </a:ext>
            </a:extLst>
          </p:cNvPr>
          <p:cNvSpPr>
            <a:spLocks noGrp="1"/>
          </p:cNvSpPr>
          <p:nvPr>
            <p:ph type="title"/>
          </p:nvPr>
        </p:nvSpPr>
        <p:spPr/>
        <p:txBody>
          <a:bodyPr/>
          <a:lstStyle/>
          <a:p>
            <a:r>
              <a:rPr lang="en-US" dirty="0">
                <a:latin typeface="Prometo" panose="020B0604030203060203" pitchFamily="34" charset="0"/>
              </a:rPr>
              <a:t>Infrastructure: Major Components</a:t>
            </a:r>
          </a:p>
        </p:txBody>
      </p:sp>
      <p:sp>
        <p:nvSpPr>
          <p:cNvPr id="5" name="Footer Placeholder 4">
            <a:extLst>
              <a:ext uri="{FF2B5EF4-FFF2-40B4-BE49-F238E27FC236}">
                <a16:creationId xmlns:a16="http://schemas.microsoft.com/office/drawing/2014/main" id="{D4766586-D6D5-7F7F-FD03-E3ABC95108AB}"/>
              </a:ext>
            </a:extLst>
          </p:cNvPr>
          <p:cNvSpPr>
            <a:spLocks noGrp="1"/>
          </p:cNvSpPr>
          <p:nvPr>
            <p:ph type="ftr" sz="quarter" idx="14"/>
          </p:nvPr>
        </p:nvSpPr>
        <p:spPr/>
        <p:txBody>
          <a:bodyPr/>
          <a:lstStyle/>
          <a:p>
            <a:r>
              <a:rPr lang="en-US"/>
              <a:t>The Great State of Washington: The Story of FHIR Saga</a:t>
            </a:r>
          </a:p>
        </p:txBody>
      </p:sp>
      <p:graphicFrame>
        <p:nvGraphicFramePr>
          <p:cNvPr id="6" name="Content Placeholder 2">
            <a:extLst>
              <a:ext uri="{FF2B5EF4-FFF2-40B4-BE49-F238E27FC236}">
                <a16:creationId xmlns:a16="http://schemas.microsoft.com/office/drawing/2014/main" id="{45DF75E8-7E96-2F48-08A5-DEE0CCD92233}"/>
              </a:ext>
            </a:extLst>
          </p:cNvPr>
          <p:cNvGraphicFramePr>
            <a:graphicFrameLocks/>
          </p:cNvGraphicFramePr>
          <p:nvPr>
            <p:extLst>
              <p:ext uri="{D42A27DB-BD31-4B8C-83A1-F6EECF244321}">
                <p14:modId xmlns:p14="http://schemas.microsoft.com/office/powerpoint/2010/main" val="805907137"/>
              </p:ext>
            </p:extLst>
          </p:nvPr>
        </p:nvGraphicFramePr>
        <p:xfrm>
          <a:off x="838200" y="1917065"/>
          <a:ext cx="10515600" cy="366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181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07B36-ECAB-7CE9-8FF8-4CF1BAA68BC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449152-AF9C-382D-B377-37940C162F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AF2E6-64A8-0F46-AF27-0A96D82A033B}"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sp>
        <p:nvSpPr>
          <p:cNvPr id="3" name="Title 2">
            <a:extLst>
              <a:ext uri="{FF2B5EF4-FFF2-40B4-BE49-F238E27FC236}">
                <a16:creationId xmlns:a16="http://schemas.microsoft.com/office/drawing/2014/main" id="{83A75201-413F-35C7-F554-E2C2E94D46C1}"/>
              </a:ext>
            </a:extLst>
          </p:cNvPr>
          <p:cNvSpPr>
            <a:spLocks noGrp="1"/>
          </p:cNvSpPr>
          <p:nvPr>
            <p:ph type="title"/>
          </p:nvPr>
        </p:nvSpPr>
        <p:spPr>
          <a:xfrm>
            <a:off x="510982" y="1087550"/>
            <a:ext cx="10591800" cy="999994"/>
          </a:xfrm>
        </p:spPr>
        <p:txBody>
          <a:bodyPr/>
          <a:lstStyle/>
          <a:p>
            <a:r>
              <a:rPr lang="en-US" dirty="0">
                <a:latin typeface="Prometo" panose="020B0604030203060203" pitchFamily="34" charset="0"/>
              </a:rPr>
              <a:t>FHIR Roadmap</a:t>
            </a:r>
          </a:p>
        </p:txBody>
      </p:sp>
      <p:sp>
        <p:nvSpPr>
          <p:cNvPr id="5" name="Footer Placeholder 4">
            <a:extLst>
              <a:ext uri="{FF2B5EF4-FFF2-40B4-BE49-F238E27FC236}">
                <a16:creationId xmlns:a16="http://schemas.microsoft.com/office/drawing/2014/main" id="{F2F71E10-3FA8-096C-D2AF-1C76D01720ED}"/>
              </a:ext>
            </a:extLst>
          </p:cNvPr>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The Great State of Washington: The Story of FHIR Saga</a:t>
            </a:r>
          </a:p>
        </p:txBody>
      </p:sp>
      <p:graphicFrame>
        <p:nvGraphicFramePr>
          <p:cNvPr id="6" name="Content Placeholder 2">
            <a:extLst>
              <a:ext uri="{FF2B5EF4-FFF2-40B4-BE49-F238E27FC236}">
                <a16:creationId xmlns:a16="http://schemas.microsoft.com/office/drawing/2014/main" id="{DDA04EAF-21B1-65D1-0A15-8407770CE2AB}"/>
              </a:ext>
            </a:extLst>
          </p:cNvPr>
          <p:cNvGraphicFramePr>
            <a:graphicFrameLocks/>
          </p:cNvGraphicFramePr>
          <p:nvPr/>
        </p:nvGraphicFramePr>
        <p:xfrm>
          <a:off x="838200" y="1825625"/>
          <a:ext cx="10515600" cy="3660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 name="Picture 25">
            <a:extLst>
              <a:ext uri="{FF2B5EF4-FFF2-40B4-BE49-F238E27FC236}">
                <a16:creationId xmlns:a16="http://schemas.microsoft.com/office/drawing/2014/main" id="{76027408-5DEF-C1A3-1488-B2A2A39201C6}"/>
              </a:ext>
            </a:extLst>
          </p:cNvPr>
          <p:cNvPicPr>
            <a:picLocks noChangeAspect="1"/>
          </p:cNvPicPr>
          <p:nvPr/>
        </p:nvPicPr>
        <p:blipFill>
          <a:blip r:embed="rId8"/>
          <a:stretch>
            <a:fillRect/>
          </a:stretch>
        </p:blipFill>
        <p:spPr>
          <a:xfrm>
            <a:off x="4239391" y="456277"/>
            <a:ext cx="3123279" cy="1852767"/>
          </a:xfrm>
          <a:prstGeom prst="rect">
            <a:avLst/>
          </a:prstGeom>
        </p:spPr>
      </p:pic>
    </p:spTree>
    <p:extLst>
      <p:ext uri="{BB962C8B-B14F-4D97-AF65-F5344CB8AC3E}">
        <p14:creationId xmlns:p14="http://schemas.microsoft.com/office/powerpoint/2010/main" val="3846510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80B9A-5F04-CAAE-1AE3-3DD0DAB7B78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AADDFC9-DAA7-124A-1A42-3369D8C9C285}"/>
              </a:ext>
            </a:extLst>
          </p:cNvPr>
          <p:cNvPicPr>
            <a:picLocks noChangeAspect="1"/>
          </p:cNvPicPr>
          <p:nvPr/>
        </p:nvPicPr>
        <p:blipFill>
          <a:blip r:embed="rId3"/>
          <a:stretch>
            <a:fillRect/>
          </a:stretch>
        </p:blipFill>
        <p:spPr>
          <a:xfrm>
            <a:off x="2319909" y="1176553"/>
            <a:ext cx="6911119" cy="5440789"/>
          </a:xfrm>
          <a:prstGeom prst="rect">
            <a:avLst/>
          </a:prstGeom>
        </p:spPr>
      </p:pic>
      <p:sp>
        <p:nvSpPr>
          <p:cNvPr id="2" name="Slide Number Placeholder 1">
            <a:extLst>
              <a:ext uri="{FF2B5EF4-FFF2-40B4-BE49-F238E27FC236}">
                <a16:creationId xmlns:a16="http://schemas.microsoft.com/office/drawing/2014/main" id="{632F58ED-6F76-67DD-389A-9DB74F78F0B7}"/>
              </a:ext>
            </a:extLst>
          </p:cNvPr>
          <p:cNvSpPr>
            <a:spLocks noGrp="1"/>
          </p:cNvSpPr>
          <p:nvPr>
            <p:ph type="sldNum" sz="quarter" idx="12"/>
          </p:nvPr>
        </p:nvSpPr>
        <p:spPr/>
        <p:txBody>
          <a:bodyPr/>
          <a:lstStyle/>
          <a:p>
            <a:fld id="{2F8AF2E6-64A8-0F46-AF27-0A96D82A033B}" type="slidenum">
              <a:rPr lang="en-US" smtClean="0"/>
              <a:pPr/>
              <a:t>26</a:t>
            </a:fld>
            <a:endParaRPr lang="en-US"/>
          </a:p>
        </p:txBody>
      </p:sp>
      <p:sp>
        <p:nvSpPr>
          <p:cNvPr id="3" name="Title 2">
            <a:extLst>
              <a:ext uri="{FF2B5EF4-FFF2-40B4-BE49-F238E27FC236}">
                <a16:creationId xmlns:a16="http://schemas.microsoft.com/office/drawing/2014/main" id="{5888CA79-761D-7620-B136-E90FCCC0FD01}"/>
              </a:ext>
            </a:extLst>
          </p:cNvPr>
          <p:cNvSpPr>
            <a:spLocks noGrp="1"/>
          </p:cNvSpPr>
          <p:nvPr>
            <p:ph type="title"/>
          </p:nvPr>
        </p:nvSpPr>
        <p:spPr>
          <a:xfrm>
            <a:off x="479569" y="801186"/>
            <a:ext cx="10591800" cy="999994"/>
          </a:xfrm>
        </p:spPr>
        <p:txBody>
          <a:bodyPr/>
          <a:lstStyle/>
          <a:p>
            <a:r>
              <a:rPr lang="en-US" dirty="0">
                <a:latin typeface="Prometo" panose="020B0604030203060203" pitchFamily="34" charset="0"/>
              </a:rPr>
              <a:t>FHIR Roadmap: High Level</a:t>
            </a:r>
          </a:p>
        </p:txBody>
      </p:sp>
      <p:sp>
        <p:nvSpPr>
          <p:cNvPr id="5" name="Footer Placeholder 4">
            <a:extLst>
              <a:ext uri="{FF2B5EF4-FFF2-40B4-BE49-F238E27FC236}">
                <a16:creationId xmlns:a16="http://schemas.microsoft.com/office/drawing/2014/main" id="{C412B7B6-8DBA-DC83-1B6E-FE9178F1ED9F}"/>
              </a:ext>
            </a:extLst>
          </p:cNvPr>
          <p:cNvSpPr>
            <a:spLocks noGrp="1"/>
          </p:cNvSpPr>
          <p:nvPr>
            <p:ph type="ftr" sz="quarter" idx="14"/>
          </p:nvPr>
        </p:nvSpPr>
        <p:spPr/>
        <p:txBody>
          <a:bodyPr/>
          <a:lstStyle/>
          <a:p>
            <a:r>
              <a:rPr lang="en-US"/>
              <a:t>The Great State of Washington: The Story of FHIR Saga</a:t>
            </a:r>
          </a:p>
        </p:txBody>
      </p:sp>
    </p:spTree>
    <p:extLst>
      <p:ext uri="{BB962C8B-B14F-4D97-AF65-F5344CB8AC3E}">
        <p14:creationId xmlns:p14="http://schemas.microsoft.com/office/powerpoint/2010/main" val="291149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D69D29-8080-5E7B-95DC-39151048FD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ED83AA-E623-7217-FD89-F40885EBDD88}"/>
              </a:ext>
            </a:extLst>
          </p:cNvPr>
          <p:cNvSpPr>
            <a:spLocks noGrp="1"/>
          </p:cNvSpPr>
          <p:nvPr>
            <p:ph type="sldNum" sz="quarter" idx="12"/>
          </p:nvPr>
        </p:nvSpPr>
        <p:spPr/>
        <p:txBody>
          <a:bodyPr/>
          <a:lstStyle/>
          <a:p>
            <a:fld id="{2F8AF2E6-64A8-0F46-AF27-0A96D82A033B}" type="slidenum">
              <a:rPr lang="en-US" smtClean="0"/>
              <a:pPr/>
              <a:t>27</a:t>
            </a:fld>
            <a:endParaRPr lang="en-US"/>
          </a:p>
        </p:txBody>
      </p:sp>
      <p:sp>
        <p:nvSpPr>
          <p:cNvPr id="3" name="Title 2">
            <a:extLst>
              <a:ext uri="{FF2B5EF4-FFF2-40B4-BE49-F238E27FC236}">
                <a16:creationId xmlns:a16="http://schemas.microsoft.com/office/drawing/2014/main" id="{00320098-4913-218D-379F-72BE7B326F48}"/>
              </a:ext>
            </a:extLst>
          </p:cNvPr>
          <p:cNvSpPr>
            <a:spLocks noGrp="1"/>
          </p:cNvSpPr>
          <p:nvPr>
            <p:ph type="title"/>
          </p:nvPr>
        </p:nvSpPr>
        <p:spPr>
          <a:xfrm>
            <a:off x="486401" y="915486"/>
            <a:ext cx="10591800" cy="999994"/>
          </a:xfrm>
        </p:spPr>
        <p:txBody>
          <a:bodyPr/>
          <a:lstStyle/>
          <a:p>
            <a:r>
              <a:rPr lang="en-US"/>
              <a:t>FHIR Adoption Process Flow</a:t>
            </a:r>
          </a:p>
        </p:txBody>
      </p:sp>
      <p:sp>
        <p:nvSpPr>
          <p:cNvPr id="5" name="Footer Placeholder 4">
            <a:extLst>
              <a:ext uri="{FF2B5EF4-FFF2-40B4-BE49-F238E27FC236}">
                <a16:creationId xmlns:a16="http://schemas.microsoft.com/office/drawing/2014/main" id="{ECDC89AC-1CAA-A777-BDCA-2CF243AD3DDD}"/>
              </a:ext>
            </a:extLst>
          </p:cNvPr>
          <p:cNvSpPr>
            <a:spLocks noGrp="1"/>
          </p:cNvSpPr>
          <p:nvPr>
            <p:ph type="ftr" sz="quarter" idx="14"/>
          </p:nvPr>
        </p:nvSpPr>
        <p:spPr/>
        <p:txBody>
          <a:bodyPr/>
          <a:lstStyle/>
          <a:p>
            <a:r>
              <a:rPr lang="en-US"/>
              <a:t>The Great State of Washington: The Story of FHIR Saga</a:t>
            </a:r>
          </a:p>
        </p:txBody>
      </p:sp>
      <p:pic>
        <p:nvPicPr>
          <p:cNvPr id="4" name="Picture 3" descr="Diagram&#10;&#10;Description automatically generated">
            <a:extLst>
              <a:ext uri="{FF2B5EF4-FFF2-40B4-BE49-F238E27FC236}">
                <a16:creationId xmlns:a16="http://schemas.microsoft.com/office/drawing/2014/main" id="{1C5DD865-05F2-DB22-5F63-51222B086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054" y="1415483"/>
            <a:ext cx="9867892" cy="4839575"/>
          </a:xfrm>
          <a:prstGeom prst="rect">
            <a:avLst/>
          </a:prstGeom>
        </p:spPr>
      </p:pic>
    </p:spTree>
    <p:extLst>
      <p:ext uri="{BB962C8B-B14F-4D97-AF65-F5344CB8AC3E}">
        <p14:creationId xmlns:p14="http://schemas.microsoft.com/office/powerpoint/2010/main" val="1737985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F2443-C51A-3A47-2920-416482F59058}"/>
              </a:ext>
            </a:extLst>
          </p:cNvPr>
          <p:cNvSpPr>
            <a:spLocks noGrp="1"/>
          </p:cNvSpPr>
          <p:nvPr>
            <p:ph type="title"/>
          </p:nvPr>
        </p:nvSpPr>
        <p:spPr>
          <a:xfrm>
            <a:off x="426027" y="601567"/>
            <a:ext cx="10591800" cy="999994"/>
          </a:xfrm>
        </p:spPr>
        <p:txBody>
          <a:bodyPr/>
          <a:lstStyle/>
          <a:p>
            <a:r>
              <a:rPr lang="en-US" dirty="0">
                <a:latin typeface="Prometo" panose="020B0604030203060203" pitchFamily="34" charset="0"/>
              </a:rPr>
              <a:t>Washington State Department of Health’s FHIR Ecosystem</a:t>
            </a:r>
          </a:p>
        </p:txBody>
      </p:sp>
      <p:sp>
        <p:nvSpPr>
          <p:cNvPr id="3" name="Slide Number Placeholder 2">
            <a:extLst>
              <a:ext uri="{FF2B5EF4-FFF2-40B4-BE49-F238E27FC236}">
                <a16:creationId xmlns:a16="http://schemas.microsoft.com/office/drawing/2014/main" id="{67BCDDC8-7E4B-CFE6-4EB5-727DA2668DB1}"/>
              </a:ext>
            </a:extLst>
          </p:cNvPr>
          <p:cNvSpPr>
            <a:spLocks noGrp="1"/>
          </p:cNvSpPr>
          <p:nvPr>
            <p:ph type="sldNum" sz="quarter" idx="10"/>
          </p:nvPr>
        </p:nvSpPr>
        <p:spPr/>
        <p:txBody>
          <a:bodyPr/>
          <a:lstStyle/>
          <a:p>
            <a:fld id="{D8D877B3-D348-4611-9BDB-C5374591D951}" type="slidenum">
              <a:rPr lang="en-US" smtClean="0"/>
              <a:pPr/>
              <a:t>28</a:t>
            </a:fld>
            <a:endParaRPr lang="en-US"/>
          </a:p>
        </p:txBody>
      </p:sp>
      <p:sp>
        <p:nvSpPr>
          <p:cNvPr id="4" name="Content Placeholder 3">
            <a:extLst>
              <a:ext uri="{FF2B5EF4-FFF2-40B4-BE49-F238E27FC236}">
                <a16:creationId xmlns:a16="http://schemas.microsoft.com/office/drawing/2014/main" id="{EC47015F-8B5A-8B67-8BB9-6177B6C9F4BA}"/>
              </a:ext>
            </a:extLst>
          </p:cNvPr>
          <p:cNvSpPr>
            <a:spLocks noGrp="1"/>
          </p:cNvSpPr>
          <p:nvPr>
            <p:ph sz="quarter" idx="11"/>
          </p:nvPr>
        </p:nvSpPr>
        <p:spPr>
          <a:xfrm>
            <a:off x="426027" y="1764792"/>
            <a:ext cx="10679882" cy="4625385"/>
          </a:xfrm>
        </p:spPr>
        <p:txBody>
          <a:bodyPr>
            <a:normAutofit fontScale="62500" lnSpcReduction="20000"/>
          </a:bodyPr>
          <a:lstStyle/>
          <a:p>
            <a:pPr marL="257175" indent="-257175">
              <a:buFont typeface="Arial" panose="020B0604020202020204" pitchFamily="34" charset="0"/>
              <a:buChar char="•"/>
            </a:pPr>
            <a:r>
              <a:rPr lang="en-US" sz="2400">
                <a:latin typeface="Century Gothic"/>
              </a:rPr>
              <a:t>SMART on FHIR app  for PDMP: COSRI - Clinical Opioid Summary with Rx Integration</a:t>
            </a:r>
          </a:p>
          <a:p>
            <a:pPr marL="674846" lvl="1" indent="-285750"/>
            <a:r>
              <a:rPr lang="en-US" sz="2400">
                <a:latin typeface="Century Gothic"/>
              </a:rPr>
              <a:t> Installed in providers EMR or stand alone</a:t>
            </a:r>
          </a:p>
          <a:p>
            <a:pPr marL="257175" indent="-257175">
              <a:buFont typeface="Arial" panose="020B0604020202020204" pitchFamily="34" charset="0"/>
              <a:buChar char="•"/>
            </a:pPr>
            <a:r>
              <a:rPr lang="en-US" sz="2400">
                <a:latin typeface="Century Gothic"/>
              </a:rPr>
              <a:t>WA Health Summary with SMART Health Links</a:t>
            </a:r>
          </a:p>
          <a:p>
            <a:pPr marL="406082" lvl="1" indent="-185420"/>
            <a:r>
              <a:rPr lang="en-US" sz="2400">
                <a:latin typeface="Century Gothic"/>
              </a:rPr>
              <a:t>Portable International Patient Summary (IPS)</a:t>
            </a:r>
          </a:p>
          <a:p>
            <a:pPr marL="257175" indent="-257175">
              <a:buFont typeface="Arial" panose="020B0604020202020204" pitchFamily="34" charset="0"/>
              <a:buChar char="•"/>
            </a:pPr>
            <a:r>
              <a:rPr lang="en-US" sz="2400">
                <a:latin typeface="Century Gothic"/>
              </a:rPr>
              <a:t>WA Health: Hospital Capacity – SANER / SAFR – Situational Awareness</a:t>
            </a:r>
          </a:p>
          <a:p>
            <a:pPr marL="674846" lvl="1" indent="-285750"/>
            <a:r>
              <a:rPr lang="en-US" sz="2400">
                <a:latin typeface="Century Gothic"/>
              </a:rPr>
              <a:t>Helios innovation and standards development </a:t>
            </a:r>
          </a:p>
          <a:p>
            <a:r>
              <a:rPr lang="en-US" sz="2400">
                <a:latin typeface="Century Gothic"/>
              </a:rPr>
              <a:t>Death data - Vital Records Death Reporting </a:t>
            </a:r>
          </a:p>
          <a:p>
            <a:pPr lvl="1"/>
            <a:r>
              <a:rPr lang="en-US" sz="2400">
                <a:latin typeface="Century Gothic"/>
              </a:rPr>
              <a:t>PHFIC State and Local partnership with NCHS in adoption of FHIR</a:t>
            </a:r>
            <a:endParaRPr lang="en-US" sz="2400">
              <a:solidFill>
                <a:schemeClr val="bg1">
                  <a:lumMod val="75000"/>
                </a:schemeClr>
              </a:solidFill>
              <a:latin typeface="Century Gothic"/>
            </a:endParaRPr>
          </a:p>
          <a:p>
            <a:pPr marL="257175" indent="-257175"/>
            <a:r>
              <a:rPr lang="en-US" sz="2400">
                <a:latin typeface="Century Gothic"/>
              </a:rPr>
              <a:t>Co-Propel Birth Records &amp; Newborn Screening (NBS)</a:t>
            </a:r>
          </a:p>
          <a:p>
            <a:pPr marL="257175" indent="-257175"/>
            <a:r>
              <a:rPr lang="en-US" sz="2400">
                <a:latin typeface="Century Gothic"/>
              </a:rPr>
              <a:t>Communicable Disease Surveillance (</a:t>
            </a:r>
            <a:r>
              <a:rPr lang="en-US" sz="2400" err="1">
                <a:latin typeface="Century Gothic"/>
              </a:rPr>
              <a:t>eCR</a:t>
            </a:r>
            <a:r>
              <a:rPr lang="en-US" sz="2400">
                <a:latin typeface="Century Gothic"/>
              </a:rPr>
              <a:t>)</a:t>
            </a:r>
          </a:p>
          <a:p>
            <a:pPr marL="257175" indent="-257175"/>
            <a:r>
              <a:rPr lang="en-US" sz="2400">
                <a:latin typeface="Century Gothic"/>
              </a:rPr>
              <a:t>Chronic Disease Population Level Monitoring (TRAX)</a:t>
            </a:r>
          </a:p>
          <a:p>
            <a:pPr marL="257175" indent="-257175"/>
            <a:r>
              <a:rPr lang="en-US" sz="2400">
                <a:latin typeface="Century Gothic"/>
              </a:rPr>
              <a:t>Immunization Information System Bulk Data Exchange</a:t>
            </a:r>
          </a:p>
          <a:p>
            <a:endParaRPr lang="en-US"/>
          </a:p>
        </p:txBody>
      </p:sp>
      <p:sp>
        <p:nvSpPr>
          <p:cNvPr id="6" name="Footer Placeholder 5">
            <a:extLst>
              <a:ext uri="{FF2B5EF4-FFF2-40B4-BE49-F238E27FC236}">
                <a16:creationId xmlns:a16="http://schemas.microsoft.com/office/drawing/2014/main" id="{5A570A86-E402-D4D5-F623-A95BFEF04EDF}"/>
              </a:ext>
            </a:extLst>
          </p:cNvPr>
          <p:cNvSpPr>
            <a:spLocks noGrp="1"/>
          </p:cNvSpPr>
          <p:nvPr>
            <p:ph type="ftr" sz="quarter" idx="13"/>
          </p:nvPr>
        </p:nvSpPr>
        <p:spPr/>
        <p:txBody>
          <a:bodyPr/>
          <a:lstStyle/>
          <a:p>
            <a:r>
              <a:rPr lang="en-US"/>
              <a:t>The Great State of Washington: The Story of FHIR Saga</a:t>
            </a:r>
          </a:p>
        </p:txBody>
      </p:sp>
      <p:pic>
        <p:nvPicPr>
          <p:cNvPr id="7" name="Picture 6">
            <a:extLst>
              <a:ext uri="{FF2B5EF4-FFF2-40B4-BE49-F238E27FC236}">
                <a16:creationId xmlns:a16="http://schemas.microsoft.com/office/drawing/2014/main" id="{7DD80F91-759E-B5D5-7B55-832D3FF49D5F}"/>
              </a:ext>
            </a:extLst>
          </p:cNvPr>
          <p:cNvPicPr>
            <a:picLocks noChangeAspect="1"/>
          </p:cNvPicPr>
          <p:nvPr/>
        </p:nvPicPr>
        <p:blipFill>
          <a:blip r:embed="rId3"/>
          <a:stretch>
            <a:fillRect/>
          </a:stretch>
        </p:blipFill>
        <p:spPr>
          <a:xfrm>
            <a:off x="9557694" y="1807025"/>
            <a:ext cx="1802823" cy="587528"/>
          </a:xfrm>
          <a:prstGeom prst="rect">
            <a:avLst/>
          </a:prstGeom>
        </p:spPr>
      </p:pic>
      <p:pic>
        <p:nvPicPr>
          <p:cNvPr id="9" name="Picture 8">
            <a:extLst>
              <a:ext uri="{FF2B5EF4-FFF2-40B4-BE49-F238E27FC236}">
                <a16:creationId xmlns:a16="http://schemas.microsoft.com/office/drawing/2014/main" id="{3CDF2AB3-4AD1-136A-93E9-3041765EDFE2}"/>
              </a:ext>
            </a:extLst>
          </p:cNvPr>
          <p:cNvPicPr>
            <a:picLocks noChangeAspect="1"/>
          </p:cNvPicPr>
          <p:nvPr/>
        </p:nvPicPr>
        <p:blipFill>
          <a:blip r:embed="rId4"/>
          <a:stretch>
            <a:fillRect/>
          </a:stretch>
        </p:blipFill>
        <p:spPr>
          <a:xfrm>
            <a:off x="8694885" y="3280361"/>
            <a:ext cx="1249788" cy="603556"/>
          </a:xfrm>
          <a:prstGeom prst="rect">
            <a:avLst/>
          </a:prstGeom>
        </p:spPr>
      </p:pic>
      <p:pic>
        <p:nvPicPr>
          <p:cNvPr id="10" name="Picture 9">
            <a:extLst>
              <a:ext uri="{FF2B5EF4-FFF2-40B4-BE49-F238E27FC236}">
                <a16:creationId xmlns:a16="http://schemas.microsoft.com/office/drawing/2014/main" id="{A1DA1665-6353-03AE-4DB0-AB122E1535E7}"/>
              </a:ext>
            </a:extLst>
          </p:cNvPr>
          <p:cNvPicPr>
            <a:picLocks noChangeAspect="1"/>
          </p:cNvPicPr>
          <p:nvPr/>
        </p:nvPicPr>
        <p:blipFill>
          <a:blip r:embed="rId5"/>
          <a:stretch>
            <a:fillRect/>
          </a:stretch>
        </p:blipFill>
        <p:spPr>
          <a:xfrm>
            <a:off x="9305987" y="4360824"/>
            <a:ext cx="2054530" cy="536494"/>
          </a:xfrm>
          <a:prstGeom prst="rect">
            <a:avLst/>
          </a:prstGeom>
        </p:spPr>
      </p:pic>
      <p:pic>
        <p:nvPicPr>
          <p:cNvPr id="15" name="Picture 14">
            <a:extLst>
              <a:ext uri="{FF2B5EF4-FFF2-40B4-BE49-F238E27FC236}">
                <a16:creationId xmlns:a16="http://schemas.microsoft.com/office/drawing/2014/main" id="{8C26CBB3-959F-1E2E-A274-09F787ADF82D}"/>
              </a:ext>
            </a:extLst>
          </p:cNvPr>
          <p:cNvPicPr>
            <a:picLocks noChangeAspect="1"/>
          </p:cNvPicPr>
          <p:nvPr/>
        </p:nvPicPr>
        <p:blipFill>
          <a:blip r:embed="rId6"/>
          <a:stretch>
            <a:fillRect/>
          </a:stretch>
        </p:blipFill>
        <p:spPr>
          <a:xfrm>
            <a:off x="9131093" y="2319890"/>
            <a:ext cx="2511615" cy="999995"/>
          </a:xfrm>
          <a:prstGeom prst="rect">
            <a:avLst/>
          </a:prstGeom>
        </p:spPr>
      </p:pic>
      <p:pic>
        <p:nvPicPr>
          <p:cNvPr id="16" name="Picture 15">
            <a:extLst>
              <a:ext uri="{FF2B5EF4-FFF2-40B4-BE49-F238E27FC236}">
                <a16:creationId xmlns:a16="http://schemas.microsoft.com/office/drawing/2014/main" id="{D9A5BA16-8414-0CE0-FD62-0A2B9DEA5A99}"/>
              </a:ext>
            </a:extLst>
          </p:cNvPr>
          <p:cNvPicPr>
            <a:picLocks noChangeAspect="1"/>
          </p:cNvPicPr>
          <p:nvPr/>
        </p:nvPicPr>
        <p:blipFill>
          <a:blip r:embed="rId7"/>
          <a:stretch>
            <a:fillRect/>
          </a:stretch>
        </p:blipFill>
        <p:spPr>
          <a:xfrm>
            <a:off x="9131093" y="5291576"/>
            <a:ext cx="2200847" cy="725487"/>
          </a:xfrm>
          <a:prstGeom prst="rect">
            <a:avLst/>
          </a:prstGeom>
        </p:spPr>
      </p:pic>
      <p:pic>
        <p:nvPicPr>
          <p:cNvPr id="17" name="Picture 16">
            <a:extLst>
              <a:ext uri="{FF2B5EF4-FFF2-40B4-BE49-F238E27FC236}">
                <a16:creationId xmlns:a16="http://schemas.microsoft.com/office/drawing/2014/main" id="{4E4756E1-7A55-5F2D-F1D4-BF1583775A7C}"/>
              </a:ext>
            </a:extLst>
          </p:cNvPr>
          <p:cNvPicPr>
            <a:picLocks noChangeAspect="1"/>
          </p:cNvPicPr>
          <p:nvPr/>
        </p:nvPicPr>
        <p:blipFill>
          <a:blip r:embed="rId8"/>
          <a:stretch>
            <a:fillRect/>
          </a:stretch>
        </p:blipFill>
        <p:spPr>
          <a:xfrm>
            <a:off x="10101624" y="3155665"/>
            <a:ext cx="1362493" cy="999995"/>
          </a:xfrm>
          <a:prstGeom prst="rect">
            <a:avLst/>
          </a:prstGeom>
        </p:spPr>
      </p:pic>
    </p:spTree>
    <p:extLst>
      <p:ext uri="{BB962C8B-B14F-4D97-AF65-F5344CB8AC3E}">
        <p14:creationId xmlns:p14="http://schemas.microsoft.com/office/powerpoint/2010/main" val="690410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97E827-D59B-1D36-76C6-9E0C15075B15}"/>
              </a:ext>
            </a:extLst>
          </p:cNvPr>
          <p:cNvSpPr/>
          <p:nvPr/>
        </p:nvSpPr>
        <p:spPr>
          <a:xfrm>
            <a:off x="402336" y="6245352"/>
            <a:ext cx="10570781" cy="61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Picture 5">
            <a:extLst>
              <a:ext uri="{FF2B5EF4-FFF2-40B4-BE49-F238E27FC236}">
                <a16:creationId xmlns:a16="http://schemas.microsoft.com/office/drawing/2014/main" id="{AD21E2EC-5005-D9EA-B28B-83DD0C09A1D7}"/>
              </a:ext>
            </a:extLst>
          </p:cNvPr>
          <p:cNvPicPr>
            <a:picLocks noChangeAspect="1"/>
          </p:cNvPicPr>
          <p:nvPr/>
        </p:nvPicPr>
        <p:blipFill>
          <a:blip r:embed="rId2"/>
          <a:stretch>
            <a:fillRect/>
          </a:stretch>
        </p:blipFill>
        <p:spPr>
          <a:xfrm>
            <a:off x="2047341" y="427038"/>
            <a:ext cx="8097318" cy="6430962"/>
          </a:xfrm>
          <a:prstGeom prst="rect">
            <a:avLst/>
          </a:prstGeom>
          <a:noFill/>
          <a:ln>
            <a:noFill/>
          </a:ln>
        </p:spPr>
      </p:pic>
      <p:sp>
        <p:nvSpPr>
          <p:cNvPr id="5" name="Slide Number Placeholder 4">
            <a:extLst>
              <a:ext uri="{FF2B5EF4-FFF2-40B4-BE49-F238E27FC236}">
                <a16:creationId xmlns:a16="http://schemas.microsoft.com/office/drawing/2014/main" id="{71B7729C-EE22-BBB8-8400-272DA44BFC1F}"/>
              </a:ext>
            </a:extLst>
          </p:cNvPr>
          <p:cNvSpPr>
            <a:spLocks noGrp="1"/>
          </p:cNvSpPr>
          <p:nvPr>
            <p:ph type="sldNum" sz="quarter" idx="10"/>
          </p:nvPr>
        </p:nvSpPr>
        <p:spPr>
          <a:xfrm>
            <a:off x="11360517" y="6390178"/>
            <a:ext cx="513735" cy="227164"/>
          </a:xfrm>
        </p:spPr>
        <p:txBody>
          <a:bodyPr anchor="t">
            <a:normAutofit/>
          </a:bodyPr>
          <a:lstStyle/>
          <a:p>
            <a:pPr>
              <a:spcAft>
                <a:spcPts val="600"/>
              </a:spcAft>
            </a:pPr>
            <a:fld id="{2F8AF2E6-64A8-0F46-AF27-0A96D82A033B}" type="slidenum">
              <a:rPr lang="en-US" smtClean="0"/>
              <a:pPr>
                <a:spcAft>
                  <a:spcPts val="600"/>
                </a:spcAft>
              </a:pPr>
              <a:t>29</a:t>
            </a:fld>
            <a:endParaRPr lang="en-US"/>
          </a:p>
        </p:txBody>
      </p:sp>
      <p:sp>
        <p:nvSpPr>
          <p:cNvPr id="4" name="Footer Placeholder 3">
            <a:extLst>
              <a:ext uri="{FF2B5EF4-FFF2-40B4-BE49-F238E27FC236}">
                <a16:creationId xmlns:a16="http://schemas.microsoft.com/office/drawing/2014/main" id="{5D52AAC4-EA3A-5D78-E572-48902089AE91}"/>
              </a:ext>
            </a:extLst>
          </p:cNvPr>
          <p:cNvSpPr>
            <a:spLocks noGrp="1"/>
          </p:cNvSpPr>
          <p:nvPr>
            <p:ph type="ftr" sz="quarter" idx="15"/>
          </p:nvPr>
        </p:nvSpPr>
        <p:spPr>
          <a:xfrm>
            <a:off x="507420" y="91227"/>
            <a:ext cx="10570781" cy="365125"/>
          </a:xfrm>
        </p:spPr>
        <p:txBody>
          <a:bodyPr anchor="ctr">
            <a:normAutofit/>
          </a:bodyPr>
          <a:lstStyle/>
          <a:p>
            <a:pPr>
              <a:spcAft>
                <a:spcPts val="600"/>
              </a:spcAft>
            </a:pPr>
            <a:r>
              <a:rPr lang="en-US"/>
              <a:t>The Great State of Washington: The Story of FHIR Saga</a:t>
            </a:r>
          </a:p>
        </p:txBody>
      </p:sp>
    </p:spTree>
    <p:extLst>
      <p:ext uri="{BB962C8B-B14F-4D97-AF65-F5344CB8AC3E}">
        <p14:creationId xmlns:p14="http://schemas.microsoft.com/office/powerpoint/2010/main" val="2454719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1394" y="1671330"/>
            <a:ext cx="3296920" cy="1783443"/>
          </a:xfrm>
        </p:spPr>
        <p:txBody>
          <a:bodyPr wrap="none" anchor="t"/>
          <a:lstStyle/>
          <a:p>
            <a:r>
              <a:rPr lang="en-US" i="0" dirty="0">
                <a:latin typeface="Prometo" panose="020B0604030203060203" pitchFamily="34" charset="0"/>
              </a:rPr>
              <a:t>Welcome</a:t>
            </a:r>
          </a:p>
        </p:txBody>
      </p:sp>
      <p:sp>
        <p:nvSpPr>
          <p:cNvPr id="14" name="Slide Number Placeholder 3">
            <a:extLst>
              <a:ext uri="{FF2B5EF4-FFF2-40B4-BE49-F238E27FC236}">
                <a16:creationId xmlns:a16="http://schemas.microsoft.com/office/drawing/2014/main" id="{AD32F7D9-4369-F049-A2C1-18EB47D2C7A7}"/>
              </a:ext>
            </a:extLst>
          </p:cNvPr>
          <p:cNvSpPr>
            <a:spLocks noGrp="1"/>
          </p:cNvSpPr>
          <p:nvPr>
            <p:ph type="sldNum" sz="quarter" idx="4"/>
          </p:nvPr>
        </p:nvSpPr>
        <p:spPr>
          <a:noFill/>
          <a:ln>
            <a:noFill/>
          </a:ln>
        </p:spPr>
        <p:txBody>
          <a:bodyPr>
            <a:normAutofit/>
          </a:bodyPr>
          <a:lstStyle/>
          <a:p>
            <a:fld id="{2F8AF2E6-64A8-0F46-AF27-0A96D82A033B}" type="slidenum">
              <a:rPr lang="en-US" smtClean="0"/>
              <a:t>3</a:t>
            </a:fld>
            <a:endParaRPr lang="en-US"/>
          </a:p>
        </p:txBody>
      </p:sp>
      <p:sp>
        <p:nvSpPr>
          <p:cNvPr id="11" name="TextBox 10"/>
          <p:cNvSpPr txBox="1"/>
          <p:nvPr/>
        </p:nvSpPr>
        <p:spPr>
          <a:xfrm>
            <a:off x="5231394" y="3429000"/>
            <a:ext cx="4827006" cy="461665"/>
          </a:xfrm>
          <a:prstGeom prst="rect">
            <a:avLst/>
          </a:prstGeom>
          <a:noFill/>
          <a:effectLst/>
        </p:spPr>
        <p:txBody>
          <a:bodyPr wrap="square" lIns="0" rIns="0" rtlCol="0">
            <a:spAutoFit/>
          </a:bodyPr>
          <a:lstStyle/>
          <a:p>
            <a:r>
              <a:rPr lang="en-US" sz="2400" dirty="0">
                <a:ln w="0"/>
                <a:solidFill>
                  <a:schemeClr val="bg1"/>
                </a:solidFill>
                <a:effectLst>
                  <a:outerShdw blurRad="38100" dist="25400" dir="5400000" algn="ctr" rotWithShape="0">
                    <a:srgbClr val="6E747A">
                      <a:alpha val="43000"/>
                    </a:srgbClr>
                  </a:outerShdw>
                </a:effectLst>
                <a:latin typeface="Prometo" panose="020B0604030203060203" pitchFamily="34" charset="0"/>
              </a:rPr>
              <a:t>Bryant Thomas Karras MD FACMI</a:t>
            </a:r>
          </a:p>
        </p:txBody>
      </p:sp>
      <p:sp>
        <p:nvSpPr>
          <p:cNvPr id="12" name="TextBox 11"/>
          <p:cNvSpPr txBox="1"/>
          <p:nvPr/>
        </p:nvSpPr>
        <p:spPr>
          <a:xfrm>
            <a:off x="5226542" y="3822021"/>
            <a:ext cx="4730258" cy="2262158"/>
          </a:xfrm>
          <a:prstGeom prst="rect">
            <a:avLst/>
          </a:prstGeom>
          <a:noFill/>
        </p:spPr>
        <p:txBody>
          <a:bodyPr wrap="square" lIns="0" rIns="0" rtlCol="0">
            <a:spAutoFit/>
          </a:bodyPr>
          <a:lstStyle/>
          <a:p>
            <a:r>
              <a:rPr lang="en-US" sz="1500">
                <a:solidFill>
                  <a:schemeClr val="bg1"/>
                </a:solidFill>
              </a:rPr>
              <a:t>University of Washington and WA State, Dept of HEALTH</a:t>
            </a:r>
            <a:br>
              <a:rPr lang="en-US" sz="1500">
                <a:solidFill>
                  <a:schemeClr val="bg1"/>
                </a:solidFill>
              </a:rPr>
            </a:br>
            <a:endParaRPr lang="en-US" sz="1500">
              <a:solidFill>
                <a:schemeClr val="bg1"/>
              </a:solidFill>
            </a:endParaRPr>
          </a:p>
          <a:p>
            <a:pPr marL="638176" lvl="1" indent="-404813" defTabSz="685800">
              <a:lnSpc>
                <a:spcPct val="100000"/>
              </a:lnSpc>
              <a:spcBef>
                <a:spcPts val="0"/>
              </a:spcBef>
            </a:pPr>
            <a:r>
              <a:rPr lang="en-US" sz="1600">
                <a:solidFill>
                  <a:schemeClr val="bg1"/>
                </a:solidFill>
              </a:rPr>
              <a:t>Biomedical Engineer</a:t>
            </a:r>
          </a:p>
          <a:p>
            <a:pPr marL="638176" lvl="1" indent="-404813" defTabSz="685800">
              <a:lnSpc>
                <a:spcPct val="100000"/>
              </a:lnSpc>
              <a:spcBef>
                <a:spcPts val="0"/>
              </a:spcBef>
            </a:pPr>
            <a:r>
              <a:rPr lang="en-US" sz="1600">
                <a:solidFill>
                  <a:schemeClr val="bg1"/>
                </a:solidFill>
              </a:rPr>
              <a:t>Internal Medicine Physician </a:t>
            </a:r>
          </a:p>
          <a:p>
            <a:pPr marL="638176" lvl="1" indent="-404813" defTabSz="685800">
              <a:lnSpc>
                <a:spcPct val="100000"/>
              </a:lnSpc>
              <a:spcBef>
                <a:spcPts val="0"/>
              </a:spcBef>
            </a:pPr>
            <a:r>
              <a:rPr lang="en-US" sz="1600">
                <a:solidFill>
                  <a:schemeClr val="bg1"/>
                </a:solidFill>
              </a:rPr>
              <a:t>Epidemiologist</a:t>
            </a:r>
          </a:p>
          <a:p>
            <a:pPr marL="638176" lvl="1" indent="-404813" defTabSz="685800">
              <a:lnSpc>
                <a:spcPct val="100000"/>
              </a:lnSpc>
              <a:spcBef>
                <a:spcPts val="0"/>
              </a:spcBef>
            </a:pPr>
            <a:r>
              <a:rPr lang="en-US" sz="1600">
                <a:solidFill>
                  <a:schemeClr val="bg1"/>
                </a:solidFill>
              </a:rPr>
              <a:t>Public Health Informatician</a:t>
            </a:r>
          </a:p>
          <a:p>
            <a:pPr marL="638176" lvl="1" indent="-404813" defTabSz="685800">
              <a:lnSpc>
                <a:spcPct val="100000"/>
              </a:lnSpc>
              <a:spcBef>
                <a:spcPts val="0"/>
              </a:spcBef>
            </a:pPr>
            <a:endParaRPr lang="en-US" sz="1600">
              <a:solidFill>
                <a:schemeClr val="bg1"/>
              </a:solidFill>
              <a:highlight>
                <a:srgbClr val="FFFF00"/>
              </a:highlight>
            </a:endParaRPr>
          </a:p>
          <a:p>
            <a:pPr marL="180976" indent="-404813" defTabSz="685800"/>
            <a:r>
              <a:rPr lang="en-US" sz="1600">
                <a:solidFill>
                  <a:schemeClr val="bg1"/>
                </a:solidFill>
              </a:rPr>
              <a:t>2024 Change Maker and 2023 Davies Award winner</a:t>
            </a:r>
          </a:p>
          <a:p>
            <a:endParaRPr lang="en-US" sz="1500">
              <a:solidFill>
                <a:schemeClr val="bg1"/>
              </a:solidFill>
            </a:endParaRPr>
          </a:p>
        </p:txBody>
      </p:sp>
      <p:sp>
        <p:nvSpPr>
          <p:cNvPr id="5" name="Footer Placeholder 4">
            <a:extLst>
              <a:ext uri="{FF2B5EF4-FFF2-40B4-BE49-F238E27FC236}">
                <a16:creationId xmlns:a16="http://schemas.microsoft.com/office/drawing/2014/main" id="{CA0E3435-8299-BC4D-825F-35641B6674D9}"/>
              </a:ext>
            </a:extLst>
          </p:cNvPr>
          <p:cNvSpPr>
            <a:spLocks noGrp="1"/>
          </p:cNvSpPr>
          <p:nvPr>
            <p:ph type="ftr" sz="quarter" idx="10"/>
          </p:nvPr>
        </p:nvSpPr>
        <p:spPr>
          <a:xfrm>
            <a:off x="507420" y="91227"/>
            <a:ext cx="10570781" cy="365125"/>
          </a:xfrm>
        </p:spPr>
        <p:txBody>
          <a:bodyPr/>
          <a:lstStyle/>
          <a:p>
            <a:r>
              <a:rPr lang="en-US"/>
              <a:t>The Great State of Washington: The Story of FHIR Saga</a:t>
            </a:r>
          </a:p>
        </p:txBody>
      </p:sp>
      <p:pic>
        <p:nvPicPr>
          <p:cNvPr id="21" name="Picture Placeholder 20" descr="A person with a beard&#10;&#10;Description automatically generated with medium confidence">
            <a:extLst>
              <a:ext uri="{FF2B5EF4-FFF2-40B4-BE49-F238E27FC236}">
                <a16:creationId xmlns:a16="http://schemas.microsoft.com/office/drawing/2014/main" id="{D321061E-5996-E422-844B-A118BD0AC98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332" b="2332"/>
          <a:stretch>
            <a:fillRect/>
          </a:stretch>
        </p:blipFill>
        <p:spPr>
          <a:xfrm>
            <a:off x="1152525" y="2151063"/>
            <a:ext cx="3505200" cy="3341687"/>
          </a:xfrm>
        </p:spPr>
      </p:pic>
    </p:spTree>
    <p:extLst>
      <p:ext uri="{BB962C8B-B14F-4D97-AF65-F5344CB8AC3E}">
        <p14:creationId xmlns:p14="http://schemas.microsoft.com/office/powerpoint/2010/main" val="696249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0730D6-1E8C-3C45-911F-CEFF5C37A831}"/>
              </a:ext>
            </a:extLst>
          </p:cNvPr>
          <p:cNvSpPr>
            <a:spLocks noGrp="1"/>
          </p:cNvSpPr>
          <p:nvPr>
            <p:ph type="sldNum" sz="quarter" idx="12"/>
          </p:nvPr>
        </p:nvSpPr>
        <p:spPr/>
        <p:txBody>
          <a:bodyPr/>
          <a:lstStyle/>
          <a:p>
            <a:fld id="{2F8AF2E6-64A8-0F46-AF27-0A96D82A033B}" type="slidenum">
              <a:rPr lang="en-US" smtClean="0"/>
              <a:pPr/>
              <a:t>30</a:t>
            </a:fld>
            <a:endParaRPr lang="en-US"/>
          </a:p>
        </p:txBody>
      </p:sp>
      <p:sp>
        <p:nvSpPr>
          <p:cNvPr id="3" name="Title 2">
            <a:extLst>
              <a:ext uri="{FF2B5EF4-FFF2-40B4-BE49-F238E27FC236}">
                <a16:creationId xmlns:a16="http://schemas.microsoft.com/office/drawing/2014/main" id="{F2F7BC07-ABB1-A041-AF7A-4F188313201A}"/>
              </a:ext>
            </a:extLst>
          </p:cNvPr>
          <p:cNvSpPr>
            <a:spLocks noGrp="1"/>
          </p:cNvSpPr>
          <p:nvPr>
            <p:ph type="title"/>
          </p:nvPr>
        </p:nvSpPr>
        <p:spPr/>
        <p:txBody>
          <a:bodyPr/>
          <a:lstStyle/>
          <a:p>
            <a:r>
              <a:rPr lang="en-US" dirty="0">
                <a:latin typeface="Prometo" panose="020B0604030203060203" pitchFamily="34" charset="0"/>
              </a:rPr>
              <a:t>WA HEALTH</a:t>
            </a:r>
          </a:p>
        </p:txBody>
      </p:sp>
      <p:sp>
        <p:nvSpPr>
          <p:cNvPr id="4" name="Content Placeholder 3">
            <a:extLst>
              <a:ext uri="{FF2B5EF4-FFF2-40B4-BE49-F238E27FC236}">
                <a16:creationId xmlns:a16="http://schemas.microsoft.com/office/drawing/2014/main" id="{82003A9B-ECDF-6640-A170-826D147C03F9}"/>
              </a:ext>
            </a:extLst>
          </p:cNvPr>
          <p:cNvSpPr>
            <a:spLocks noGrp="1"/>
          </p:cNvSpPr>
          <p:nvPr>
            <p:ph sz="quarter" idx="13"/>
          </p:nvPr>
        </p:nvSpPr>
        <p:spPr/>
        <p:txBody>
          <a:bodyPr>
            <a:noAutofit/>
          </a:bodyPr>
          <a:lstStyle/>
          <a:p>
            <a:pPr algn="l">
              <a:lnSpc>
                <a:spcPct val="100000"/>
              </a:lnSpc>
            </a:pPr>
            <a:r>
              <a:rPr lang="en-US" b="1" i="0" u="none" strike="noStrike" baseline="0" dirty="0">
                <a:latin typeface="+mn-lt"/>
              </a:rPr>
              <a:t>W</a:t>
            </a:r>
            <a:r>
              <a:rPr lang="en-US" i="0" u="none" strike="noStrike" baseline="0" dirty="0">
                <a:latin typeface="+mn-lt"/>
              </a:rPr>
              <a:t>ashington’s </a:t>
            </a:r>
            <a:r>
              <a:rPr lang="en-US" b="1" i="0" u="none" strike="noStrike" baseline="0" dirty="0">
                <a:latin typeface="+mn-lt"/>
              </a:rPr>
              <a:t>H</a:t>
            </a:r>
            <a:r>
              <a:rPr lang="en-US" i="0" u="none" strike="noStrike" baseline="0" dirty="0">
                <a:latin typeface="+mn-lt"/>
              </a:rPr>
              <a:t>ealthcare </a:t>
            </a:r>
            <a:r>
              <a:rPr lang="en-US" b="1" i="0" u="none" strike="noStrike" baseline="0" dirty="0">
                <a:latin typeface="+mn-lt"/>
              </a:rPr>
              <a:t>E</a:t>
            </a:r>
            <a:r>
              <a:rPr lang="en-US" i="0" u="none" strike="noStrike" baseline="0" dirty="0">
                <a:latin typeface="+mn-lt"/>
              </a:rPr>
              <a:t>mergency </a:t>
            </a:r>
            <a:r>
              <a:rPr lang="en-US" b="1" i="0" u="none" strike="noStrike" baseline="0" dirty="0">
                <a:latin typeface="+mn-lt"/>
              </a:rPr>
              <a:t>A</a:t>
            </a:r>
            <a:r>
              <a:rPr lang="en-US" i="0" u="none" strike="noStrike" baseline="0" dirty="0">
                <a:latin typeface="+mn-lt"/>
              </a:rPr>
              <a:t>nd </a:t>
            </a:r>
            <a:r>
              <a:rPr lang="en-US" b="1" i="0" u="none" strike="noStrike" baseline="0" dirty="0">
                <a:latin typeface="+mn-lt"/>
              </a:rPr>
              <a:t>L</a:t>
            </a:r>
            <a:r>
              <a:rPr lang="en-US" i="0" u="none" strike="noStrike" baseline="0" dirty="0">
                <a:latin typeface="+mn-lt"/>
              </a:rPr>
              <a:t>ogistics </a:t>
            </a:r>
            <a:r>
              <a:rPr lang="en-US" b="1" i="0" u="none" strike="noStrike" baseline="0" dirty="0">
                <a:latin typeface="+mn-lt"/>
              </a:rPr>
              <a:t>T</a:t>
            </a:r>
            <a:r>
              <a:rPr lang="en-US" i="0" u="none" strike="noStrike" baseline="0" dirty="0">
                <a:latin typeface="+mn-lt"/>
              </a:rPr>
              <a:t>racking </a:t>
            </a:r>
            <a:r>
              <a:rPr lang="en-US" b="1" i="0" u="none" strike="noStrike" baseline="0" dirty="0">
                <a:latin typeface="+mn-lt"/>
              </a:rPr>
              <a:t>H</a:t>
            </a:r>
            <a:r>
              <a:rPr lang="en-US" i="0" u="none" strike="noStrike" baseline="0" dirty="0">
                <a:latin typeface="+mn-lt"/>
              </a:rPr>
              <a:t>ub</a:t>
            </a:r>
            <a:endParaRPr lang="en-US" i="0" u="none" strike="noStrike" dirty="0">
              <a:solidFill>
                <a:srgbClr val="000000"/>
              </a:solidFill>
              <a:effectLst/>
              <a:latin typeface="+mn-lt"/>
            </a:endParaRPr>
          </a:p>
          <a:p>
            <a:pPr algn="l" rtl="0" fontAlgn="base">
              <a:lnSpc>
                <a:spcPct val="100000"/>
              </a:lnSpc>
              <a:buFont typeface="Arial" panose="020B0604020202020204" pitchFamily="34" charset="0"/>
              <a:buChar char="•"/>
            </a:pPr>
            <a:r>
              <a:rPr lang="en-US" b="0" i="0" u="none" strike="noStrike" dirty="0">
                <a:solidFill>
                  <a:srgbClr val="000000"/>
                </a:solidFill>
                <a:effectLst/>
                <a:latin typeface="+mn-lt"/>
              </a:rPr>
              <a:t>Provides </a:t>
            </a:r>
            <a:r>
              <a:rPr lang="en-US" b="1" i="0" u="none" strike="noStrike" dirty="0">
                <a:solidFill>
                  <a:srgbClr val="000000"/>
                </a:solidFill>
                <a:effectLst/>
                <a:latin typeface="+mn-lt"/>
              </a:rPr>
              <a:t>state-wide view </a:t>
            </a:r>
            <a:r>
              <a:rPr lang="en-US" b="0" i="0" u="none" strike="noStrike" dirty="0">
                <a:solidFill>
                  <a:srgbClr val="000000"/>
                </a:solidFill>
                <a:effectLst/>
                <a:latin typeface="+mn-lt"/>
              </a:rPr>
              <a:t>of:</a:t>
            </a:r>
          </a:p>
          <a:p>
            <a:pPr lvl="1" fontAlgn="base">
              <a:lnSpc>
                <a:spcPct val="100000"/>
              </a:lnSpc>
            </a:pPr>
            <a:r>
              <a:rPr lang="en-US" dirty="0">
                <a:solidFill>
                  <a:srgbClr val="000000"/>
                </a:solidFill>
                <a:latin typeface="+mn-lt"/>
              </a:rPr>
              <a:t>Hospital capacity for acute care, ICU, and surge beds</a:t>
            </a:r>
          </a:p>
          <a:p>
            <a:pPr lvl="1" fontAlgn="base">
              <a:lnSpc>
                <a:spcPct val="100000"/>
              </a:lnSpc>
            </a:pPr>
            <a:r>
              <a:rPr lang="en-US" b="0" i="0" u="none" strike="noStrike" dirty="0">
                <a:solidFill>
                  <a:srgbClr val="000000"/>
                </a:solidFill>
                <a:effectLst/>
                <a:latin typeface="+mn-lt"/>
              </a:rPr>
              <a:t>Ventilator </a:t>
            </a:r>
            <a:r>
              <a:rPr lang="en-US" dirty="0">
                <a:solidFill>
                  <a:srgbClr val="000000"/>
                </a:solidFill>
                <a:latin typeface="+mn-lt"/>
              </a:rPr>
              <a:t>a</a:t>
            </a:r>
            <a:r>
              <a:rPr lang="en-US" b="0" i="0" u="none" strike="noStrike" dirty="0">
                <a:solidFill>
                  <a:srgbClr val="000000"/>
                </a:solidFill>
                <a:effectLst/>
                <a:latin typeface="+mn-lt"/>
              </a:rPr>
              <a:t>vailability</a:t>
            </a:r>
          </a:p>
          <a:p>
            <a:pPr lvl="1" fontAlgn="base">
              <a:lnSpc>
                <a:spcPct val="100000"/>
              </a:lnSpc>
            </a:pPr>
            <a:r>
              <a:rPr lang="en-US" b="0" i="0" u="none" strike="noStrike" dirty="0">
                <a:solidFill>
                  <a:srgbClr val="000000"/>
                </a:solidFill>
                <a:effectLst/>
                <a:latin typeface="+mn-lt"/>
              </a:rPr>
              <a:t>Supplies &amp; PPE</a:t>
            </a:r>
          </a:p>
          <a:p>
            <a:pPr lvl="1" fontAlgn="base">
              <a:lnSpc>
                <a:spcPct val="100000"/>
              </a:lnSpc>
            </a:pPr>
            <a:r>
              <a:rPr lang="en-US" dirty="0">
                <a:solidFill>
                  <a:srgbClr val="000000"/>
                </a:solidFill>
                <a:latin typeface="+mn-lt"/>
              </a:rPr>
              <a:t>Influenza &amp; RSV Statistics</a:t>
            </a:r>
          </a:p>
          <a:p>
            <a:pPr fontAlgn="base">
              <a:lnSpc>
                <a:spcPct val="100000"/>
              </a:lnSpc>
            </a:pPr>
            <a:r>
              <a:rPr lang="en-US" b="0" i="0" u="none" strike="noStrike" dirty="0">
                <a:solidFill>
                  <a:srgbClr val="000000"/>
                </a:solidFill>
                <a:effectLst/>
                <a:latin typeface="+mn-lt"/>
              </a:rPr>
              <a:t>The Situational Awareness Platform for DOH</a:t>
            </a:r>
          </a:p>
          <a:p>
            <a:pPr lvl="1" fontAlgn="base">
              <a:lnSpc>
                <a:spcPct val="100000"/>
              </a:lnSpc>
            </a:pPr>
            <a:r>
              <a:rPr lang="en-US" dirty="0">
                <a:solidFill>
                  <a:srgbClr val="000000"/>
                </a:solidFill>
                <a:latin typeface="+mn-lt"/>
              </a:rPr>
              <a:t>Future capabilities: Behavioral Health, Automated Reporting (FHIR), Near real-time bed capacity, BH bed registry</a:t>
            </a:r>
            <a:endParaRPr lang="en-US" b="0" i="0" u="none" strike="noStrike" dirty="0">
              <a:solidFill>
                <a:srgbClr val="000000"/>
              </a:solidFill>
              <a:effectLst/>
              <a:latin typeface="+mn-lt"/>
            </a:endParaRPr>
          </a:p>
          <a:p>
            <a:pPr algn="l" rtl="0" fontAlgn="base">
              <a:lnSpc>
                <a:spcPct val="100000"/>
              </a:lnSpc>
              <a:buFont typeface="Arial" panose="020B0604020202020204" pitchFamily="34" charset="0"/>
              <a:buChar char="•"/>
            </a:pPr>
            <a:r>
              <a:rPr lang="en-US" b="0" i="0" u="none" strike="noStrike" dirty="0">
                <a:solidFill>
                  <a:srgbClr val="000000"/>
                </a:solidFill>
                <a:effectLst/>
                <a:latin typeface="+mn-lt"/>
              </a:rPr>
              <a:t>Other conditions/emergency situations' victims tracking (wildfire, flood, hurricane, tornadoes etc.)</a:t>
            </a:r>
            <a:r>
              <a:rPr lang="en-US" b="0" i="0" dirty="0">
                <a:solidFill>
                  <a:srgbClr val="000000"/>
                </a:solidFill>
                <a:effectLst/>
                <a:latin typeface="+mn-lt"/>
              </a:rPr>
              <a:t>​</a:t>
            </a:r>
          </a:p>
          <a:p>
            <a:pPr algn="l" rtl="0" fontAlgn="base">
              <a:lnSpc>
                <a:spcPct val="100000"/>
              </a:lnSpc>
              <a:buFont typeface="Arial" panose="020B0604020202020204" pitchFamily="34" charset="0"/>
              <a:buChar char="•"/>
            </a:pPr>
            <a:endParaRPr lang="en-US" b="0" i="0" dirty="0">
              <a:solidFill>
                <a:srgbClr val="000000"/>
              </a:solidFill>
              <a:effectLst/>
              <a:latin typeface="+mn-lt"/>
            </a:endParaRPr>
          </a:p>
          <a:p>
            <a:pPr algn="l" rtl="0" fontAlgn="base">
              <a:lnSpc>
                <a:spcPct val="100000"/>
              </a:lnSpc>
              <a:buFont typeface="Arial" panose="020B0604020202020204" pitchFamily="34" charset="0"/>
              <a:buChar char="•"/>
            </a:pPr>
            <a:endParaRPr lang="en-US" sz="1200" b="0" i="0" dirty="0">
              <a:solidFill>
                <a:srgbClr val="000000"/>
              </a:solidFill>
              <a:effectLst/>
              <a:latin typeface="+mn-lt"/>
            </a:endParaRPr>
          </a:p>
        </p:txBody>
      </p:sp>
      <p:sp>
        <p:nvSpPr>
          <p:cNvPr id="5" name="Footer Placeholder 4">
            <a:extLst>
              <a:ext uri="{FF2B5EF4-FFF2-40B4-BE49-F238E27FC236}">
                <a16:creationId xmlns:a16="http://schemas.microsoft.com/office/drawing/2014/main" id="{0128539D-20E1-FD4E-87EB-C0ADEB07EF3F}"/>
              </a:ext>
            </a:extLst>
          </p:cNvPr>
          <p:cNvSpPr>
            <a:spLocks noGrp="1"/>
          </p:cNvSpPr>
          <p:nvPr>
            <p:ph type="ftr" sz="quarter" idx="14"/>
          </p:nvPr>
        </p:nvSpPr>
        <p:spPr/>
        <p:txBody>
          <a:bodyPr/>
          <a:lstStyle/>
          <a:p>
            <a:r>
              <a:rPr lang="en-US"/>
              <a:t>The Great State of Washington: The Story of FHIR Saga</a:t>
            </a:r>
          </a:p>
        </p:txBody>
      </p:sp>
      <p:pic>
        <p:nvPicPr>
          <p:cNvPr id="7" name="Picture 6">
            <a:extLst>
              <a:ext uri="{FF2B5EF4-FFF2-40B4-BE49-F238E27FC236}">
                <a16:creationId xmlns:a16="http://schemas.microsoft.com/office/drawing/2014/main" id="{260FCB26-87DC-277C-6537-DC90416D7413}"/>
              </a:ext>
            </a:extLst>
          </p:cNvPr>
          <p:cNvPicPr>
            <a:picLocks noChangeAspect="1"/>
          </p:cNvPicPr>
          <p:nvPr/>
        </p:nvPicPr>
        <p:blipFill>
          <a:blip r:embed="rId3"/>
          <a:stretch>
            <a:fillRect/>
          </a:stretch>
        </p:blipFill>
        <p:spPr>
          <a:xfrm>
            <a:off x="8664498" y="910265"/>
            <a:ext cx="3209754" cy="2355545"/>
          </a:xfrm>
          <a:prstGeom prst="rect">
            <a:avLst/>
          </a:prstGeom>
        </p:spPr>
      </p:pic>
    </p:spTree>
    <p:extLst>
      <p:ext uri="{BB962C8B-B14F-4D97-AF65-F5344CB8AC3E}">
        <p14:creationId xmlns:p14="http://schemas.microsoft.com/office/powerpoint/2010/main" val="180370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2226-6DF1-7C7E-E5FB-25AA3049C748}"/>
              </a:ext>
            </a:extLst>
          </p:cNvPr>
          <p:cNvSpPr>
            <a:spLocks noGrp="1"/>
          </p:cNvSpPr>
          <p:nvPr>
            <p:ph type="title"/>
          </p:nvPr>
        </p:nvSpPr>
        <p:spPr/>
        <p:txBody>
          <a:bodyPr/>
          <a:lstStyle/>
          <a:p>
            <a:r>
              <a:rPr lang="en-US" dirty="0">
                <a:latin typeface="Prometo" panose="020B0604030203060203" pitchFamily="34" charset="0"/>
              </a:rPr>
              <a:t>Vital Records Death Reporting</a:t>
            </a:r>
          </a:p>
        </p:txBody>
      </p:sp>
      <p:sp>
        <p:nvSpPr>
          <p:cNvPr id="3" name="Content Placeholder 2">
            <a:extLst>
              <a:ext uri="{FF2B5EF4-FFF2-40B4-BE49-F238E27FC236}">
                <a16:creationId xmlns:a16="http://schemas.microsoft.com/office/drawing/2014/main" id="{012EEDED-B65E-A548-F7E0-0BA3768F79C6}"/>
              </a:ext>
            </a:extLst>
          </p:cNvPr>
          <p:cNvSpPr>
            <a:spLocks noGrp="1"/>
          </p:cNvSpPr>
          <p:nvPr>
            <p:ph sz="quarter" idx="13"/>
          </p:nvPr>
        </p:nvSpPr>
        <p:spPr>
          <a:xfrm>
            <a:off x="535129" y="1799844"/>
            <a:ext cx="5560872" cy="4210812"/>
          </a:xfrm>
        </p:spPr>
        <p:txBody>
          <a:bodyPr/>
          <a:lstStyle/>
          <a:p>
            <a:r>
              <a:rPr lang="en-US"/>
              <a:t>Three Phase FHIR Pilot</a:t>
            </a:r>
          </a:p>
          <a:p>
            <a:pPr lvl="1"/>
            <a:r>
              <a:rPr lang="en-US"/>
              <a:t>Phase 1: Sending death record data from DOH to PHSKC</a:t>
            </a:r>
          </a:p>
          <a:p>
            <a:pPr lvl="1"/>
            <a:r>
              <a:rPr lang="en-US"/>
              <a:t>Phase 2 : Death investigation data from PHSKC to DOH</a:t>
            </a:r>
          </a:p>
          <a:p>
            <a:pPr lvl="1"/>
            <a:r>
              <a:rPr lang="en-US"/>
              <a:t>Phase 3 : Bulk Immunization Lookup</a:t>
            </a:r>
          </a:p>
          <a:p>
            <a:endParaRPr lang="en-US"/>
          </a:p>
        </p:txBody>
      </p:sp>
      <p:sp>
        <p:nvSpPr>
          <p:cNvPr id="4" name="Footer Placeholder 3">
            <a:extLst>
              <a:ext uri="{FF2B5EF4-FFF2-40B4-BE49-F238E27FC236}">
                <a16:creationId xmlns:a16="http://schemas.microsoft.com/office/drawing/2014/main" id="{586A4BA9-9B8B-EAB8-DDB2-C556BC9BABDB}"/>
              </a:ext>
            </a:extLst>
          </p:cNvPr>
          <p:cNvSpPr>
            <a:spLocks noGrp="1"/>
          </p:cNvSpPr>
          <p:nvPr>
            <p:ph type="ftr" sz="quarter" idx="14"/>
          </p:nvPr>
        </p:nvSpPr>
        <p:spPr/>
        <p:txBody>
          <a:bodyPr/>
          <a:lstStyle/>
          <a:p>
            <a:r>
              <a:rPr lang="en-US"/>
              <a:t>The Great State of Washington: The Story of FHIR Saga</a:t>
            </a:r>
          </a:p>
        </p:txBody>
      </p:sp>
      <p:sp>
        <p:nvSpPr>
          <p:cNvPr id="5" name="Slide Number Placeholder 4">
            <a:extLst>
              <a:ext uri="{FF2B5EF4-FFF2-40B4-BE49-F238E27FC236}">
                <a16:creationId xmlns:a16="http://schemas.microsoft.com/office/drawing/2014/main" id="{44AA32BD-417C-A289-51F9-F45B19122550}"/>
              </a:ext>
            </a:extLst>
          </p:cNvPr>
          <p:cNvSpPr>
            <a:spLocks noGrp="1"/>
          </p:cNvSpPr>
          <p:nvPr>
            <p:ph type="sldNum" sz="quarter" idx="12"/>
          </p:nvPr>
        </p:nvSpPr>
        <p:spPr/>
        <p:txBody>
          <a:bodyPr/>
          <a:lstStyle/>
          <a:p>
            <a:fld id="{2F8AF2E6-64A8-0F46-AF27-0A96D82A033B}" type="slidenum">
              <a:rPr lang="en-US" smtClean="0"/>
              <a:pPr/>
              <a:t>31</a:t>
            </a:fld>
            <a:endParaRPr lang="en-US"/>
          </a:p>
        </p:txBody>
      </p:sp>
      <p:pic>
        <p:nvPicPr>
          <p:cNvPr id="3074" name="Picture 2" descr="Public Health — Seattle &amp; King County logo">
            <a:extLst>
              <a:ext uri="{FF2B5EF4-FFF2-40B4-BE49-F238E27FC236}">
                <a16:creationId xmlns:a16="http://schemas.microsoft.com/office/drawing/2014/main" id="{C8A279DC-EDDD-4AE3-53E8-6FB9414F4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995" y="1034616"/>
            <a:ext cx="3492895" cy="72027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descr="A diagram of a computer&#10;&#10;Description automatically generated">
            <a:extLst>
              <a:ext uri="{FF2B5EF4-FFF2-40B4-BE49-F238E27FC236}">
                <a16:creationId xmlns:a16="http://schemas.microsoft.com/office/drawing/2014/main" id="{8F646B11-F5DF-1F14-2214-1594CBFE3B92}"/>
              </a:ext>
            </a:extLst>
          </p:cNvPr>
          <p:cNvPicPr>
            <a:picLocks noGrp="1" noChangeAspect="1"/>
          </p:cNvPicPr>
          <p:nvPr/>
        </p:nvPicPr>
        <p:blipFill>
          <a:blip r:embed="rId4"/>
          <a:stretch>
            <a:fillRect/>
          </a:stretch>
        </p:blipFill>
        <p:spPr>
          <a:xfrm>
            <a:off x="5582709" y="1754890"/>
            <a:ext cx="6887509" cy="4929374"/>
          </a:xfrm>
          <a:prstGeom prst="rect">
            <a:avLst/>
          </a:prstGeom>
        </p:spPr>
      </p:pic>
      <p:sp>
        <p:nvSpPr>
          <p:cNvPr id="7" name="Rectangle 6">
            <a:extLst>
              <a:ext uri="{FF2B5EF4-FFF2-40B4-BE49-F238E27FC236}">
                <a16:creationId xmlns:a16="http://schemas.microsoft.com/office/drawing/2014/main" id="{EDEF2CFD-F23B-02B9-9419-73EDA382E847}"/>
              </a:ext>
            </a:extLst>
          </p:cNvPr>
          <p:cNvSpPr/>
          <p:nvPr/>
        </p:nvSpPr>
        <p:spPr>
          <a:xfrm>
            <a:off x="4846320" y="6163056"/>
            <a:ext cx="1353312" cy="69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270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07A60E-92E1-6341-93F8-5A9FA4FC5542}"/>
              </a:ext>
            </a:extLst>
          </p:cNvPr>
          <p:cNvSpPr/>
          <p:nvPr/>
        </p:nvSpPr>
        <p:spPr>
          <a:xfrm>
            <a:off x="312234" y="2854712"/>
            <a:ext cx="3880625" cy="1165162"/>
          </a:xfrm>
          <a:prstGeom prst="roundRect">
            <a:avLst/>
          </a:prstGeom>
          <a:gradFill flip="none" rotWithShape="1">
            <a:gsLst>
              <a:gs pos="0">
                <a:srgbClr val="54C0E8">
                  <a:tint val="66000"/>
                  <a:satMod val="160000"/>
                </a:srgbClr>
              </a:gs>
              <a:gs pos="50000">
                <a:srgbClr val="54C0E8">
                  <a:tint val="44500"/>
                  <a:satMod val="160000"/>
                </a:srgbClr>
              </a:gs>
              <a:gs pos="100000">
                <a:srgbClr val="54C0E8">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4" name="Slide Number Placeholder 3"/>
          <p:cNvSpPr>
            <a:spLocks noGrp="1"/>
          </p:cNvSpPr>
          <p:nvPr>
            <p:ph type="sldNum" sz="quarter" idx="10"/>
          </p:nvPr>
        </p:nvSpPr>
        <p:spPr/>
        <p:txBody>
          <a:bodyPr/>
          <a:lstStyle/>
          <a:p>
            <a:fld id="{D8D877B3-D348-4611-9BDB-C5374591D951}" type="slidenum">
              <a:rPr lang="en-US" smtClean="0"/>
              <a:pPr/>
              <a:t>32</a:t>
            </a:fld>
            <a:endParaRPr lang="en-US"/>
          </a:p>
        </p:txBody>
      </p:sp>
      <p:sp>
        <p:nvSpPr>
          <p:cNvPr id="2" name="Footer Placeholder 1">
            <a:extLst>
              <a:ext uri="{FF2B5EF4-FFF2-40B4-BE49-F238E27FC236}">
                <a16:creationId xmlns:a16="http://schemas.microsoft.com/office/drawing/2014/main" id="{C0DB1B24-694F-B341-855E-C73E021A147E}"/>
              </a:ext>
            </a:extLst>
          </p:cNvPr>
          <p:cNvSpPr>
            <a:spLocks noGrp="1"/>
          </p:cNvSpPr>
          <p:nvPr>
            <p:ph type="ftr" sz="quarter" idx="12"/>
          </p:nvPr>
        </p:nvSpPr>
        <p:spPr/>
        <p:txBody>
          <a:bodyPr/>
          <a:lstStyle/>
          <a:p>
            <a:r>
              <a:rPr lang="en-US"/>
              <a:t>The Great State of Washington: The Story of FHIR Saga</a:t>
            </a:r>
          </a:p>
        </p:txBody>
      </p:sp>
      <p:sp>
        <p:nvSpPr>
          <p:cNvPr id="16" name="TextBox 15">
            <a:extLst>
              <a:ext uri="{FF2B5EF4-FFF2-40B4-BE49-F238E27FC236}">
                <a16:creationId xmlns:a16="http://schemas.microsoft.com/office/drawing/2014/main" id="{3CC4D2AF-8088-9F4F-9111-3C90D53056C2}"/>
              </a:ext>
            </a:extLst>
          </p:cNvPr>
          <p:cNvSpPr txBox="1"/>
          <p:nvPr/>
        </p:nvSpPr>
        <p:spPr>
          <a:xfrm>
            <a:off x="6004155" y="1869642"/>
            <a:ext cx="4383478" cy="738664"/>
          </a:xfrm>
          <a:prstGeom prst="rect">
            <a:avLst/>
          </a:prstGeom>
          <a:noFill/>
        </p:spPr>
        <p:txBody>
          <a:bodyPr wrap="square" lIns="0" rIns="0" rtlCol="0">
            <a:spAutoFit/>
          </a:bodyPr>
          <a:lstStyle/>
          <a:p>
            <a:r>
              <a:rPr lang="en-US" sz="1400" b="1" i="0" u="none" strike="noStrike" baseline="0">
                <a:solidFill>
                  <a:schemeClr val="bg2"/>
                </a:solidFill>
                <a:latin typeface="Century Gothic" panose="020B0502020202020204" pitchFamily="34" charset="0"/>
              </a:rPr>
              <a:t>TEFCA </a:t>
            </a:r>
            <a:r>
              <a:rPr lang="en-US" sz="1400" b="0" i="0" u="none" strike="noStrike" baseline="0">
                <a:solidFill>
                  <a:schemeClr val="bg2"/>
                </a:solidFill>
                <a:latin typeface="Century Gothic" panose="020B0502020202020204" pitchFamily="34" charset="0"/>
              </a:rPr>
              <a:t>can enable seamless data exchange between healthcare systems, allowing real-time reporting of respiratory illness cases. </a:t>
            </a:r>
            <a:endParaRPr lang="en-US" sz="1400">
              <a:solidFill>
                <a:schemeClr val="bg2"/>
              </a:solidFill>
              <a:latin typeface="Century Gothic" panose="020B0502020202020204" pitchFamily="34" charset="0"/>
            </a:endParaRPr>
          </a:p>
        </p:txBody>
      </p:sp>
      <p:sp>
        <p:nvSpPr>
          <p:cNvPr id="18" name="TextBox 17">
            <a:extLst>
              <a:ext uri="{FF2B5EF4-FFF2-40B4-BE49-F238E27FC236}">
                <a16:creationId xmlns:a16="http://schemas.microsoft.com/office/drawing/2014/main" id="{252CFC66-49B8-E54A-812D-288E095384E5}"/>
              </a:ext>
            </a:extLst>
          </p:cNvPr>
          <p:cNvSpPr txBox="1"/>
          <p:nvPr/>
        </p:nvSpPr>
        <p:spPr>
          <a:xfrm>
            <a:off x="6004155" y="5059118"/>
            <a:ext cx="4383478" cy="1169551"/>
          </a:xfrm>
          <a:prstGeom prst="rect">
            <a:avLst/>
          </a:prstGeom>
          <a:noFill/>
        </p:spPr>
        <p:txBody>
          <a:bodyPr wrap="square" lIns="0" rIns="0" rtlCol="0">
            <a:spAutoFit/>
          </a:bodyPr>
          <a:lstStyle/>
          <a:p>
            <a:r>
              <a:rPr lang="en-US" sz="1400" b="0" i="0" u="none" strike="noStrike" baseline="0">
                <a:solidFill>
                  <a:schemeClr val="bg2"/>
                </a:solidFill>
                <a:latin typeface="Century Gothic" panose="020B0502020202020204" pitchFamily="34" charset="0"/>
              </a:rPr>
              <a:t>With faster and more comprehensive data access, public health authorities in Washington State can make more informed decisions, respond quickly to potential outbreaks, and allocate resources more effectively.</a:t>
            </a:r>
            <a:endParaRPr lang="en-US" sz="1400">
              <a:solidFill>
                <a:schemeClr val="bg2"/>
              </a:solidFill>
              <a:latin typeface="Century Gothic" panose="020B0502020202020204" pitchFamily="34" charset="0"/>
            </a:endParaRPr>
          </a:p>
        </p:txBody>
      </p:sp>
      <p:sp>
        <p:nvSpPr>
          <p:cNvPr id="21" name="TextBox 20">
            <a:extLst>
              <a:ext uri="{FF2B5EF4-FFF2-40B4-BE49-F238E27FC236}">
                <a16:creationId xmlns:a16="http://schemas.microsoft.com/office/drawing/2014/main" id="{DBC85FBC-74FE-DC40-9571-020A4BC9F44E}"/>
              </a:ext>
            </a:extLst>
          </p:cNvPr>
          <p:cNvSpPr txBox="1"/>
          <p:nvPr/>
        </p:nvSpPr>
        <p:spPr>
          <a:xfrm>
            <a:off x="6004155" y="3509905"/>
            <a:ext cx="4383478" cy="738664"/>
          </a:xfrm>
          <a:prstGeom prst="rect">
            <a:avLst/>
          </a:prstGeom>
          <a:noFill/>
        </p:spPr>
        <p:txBody>
          <a:bodyPr wrap="square" lIns="0" rIns="0" rtlCol="0">
            <a:spAutoFit/>
          </a:bodyPr>
          <a:lstStyle/>
          <a:p>
            <a:r>
              <a:rPr lang="en-US" sz="1400" b="0" i="0" u="none" strike="noStrike" baseline="0">
                <a:solidFill>
                  <a:schemeClr val="bg2"/>
                </a:solidFill>
                <a:latin typeface="Century Gothic" panose="020B0502020202020204" pitchFamily="34" charset="0"/>
              </a:rPr>
              <a:t>By automating data sharing, </a:t>
            </a:r>
            <a:r>
              <a:rPr lang="en-US" sz="1400" b="1" i="0" u="none" strike="noStrike" baseline="0">
                <a:solidFill>
                  <a:schemeClr val="bg2"/>
                </a:solidFill>
                <a:latin typeface="Century Gothic" panose="020B0502020202020204" pitchFamily="34" charset="0"/>
              </a:rPr>
              <a:t>TEFCA </a:t>
            </a:r>
            <a:r>
              <a:rPr lang="en-US" sz="1400" b="0" i="0" u="none" strike="noStrike" baseline="0">
                <a:solidFill>
                  <a:schemeClr val="bg2"/>
                </a:solidFill>
                <a:latin typeface="Century Gothic" panose="020B0502020202020204" pitchFamily="34" charset="0"/>
              </a:rPr>
              <a:t>reduces the administrative workload on healthcare providers who otherwise must manually report case details. </a:t>
            </a:r>
            <a:endParaRPr lang="en-US" sz="1400">
              <a:solidFill>
                <a:schemeClr val="bg2"/>
              </a:solidFill>
              <a:latin typeface="Century Gothic" panose="020B0502020202020204" pitchFamily="34" charset="0"/>
            </a:endParaRPr>
          </a:p>
        </p:txBody>
      </p:sp>
      <p:sp>
        <p:nvSpPr>
          <p:cNvPr id="25" name="Oval 24">
            <a:extLst>
              <a:ext uri="{FF2B5EF4-FFF2-40B4-BE49-F238E27FC236}">
                <a16:creationId xmlns:a16="http://schemas.microsoft.com/office/drawing/2014/main" id="{9D0F790C-7735-6D47-84AD-53D2B7FC0FD8}"/>
              </a:ext>
            </a:extLst>
          </p:cNvPr>
          <p:cNvSpPr/>
          <p:nvPr/>
        </p:nvSpPr>
        <p:spPr>
          <a:xfrm>
            <a:off x="5030021" y="1613806"/>
            <a:ext cx="701268" cy="701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bg1"/>
                </a:solidFill>
                <a:latin typeface="Prometo Medium" panose="020B0704030203060203" pitchFamily="34" charset="0"/>
              </a:rPr>
              <a:t>1</a:t>
            </a:r>
          </a:p>
        </p:txBody>
      </p:sp>
      <p:sp>
        <p:nvSpPr>
          <p:cNvPr id="26" name="Oval 25">
            <a:extLst>
              <a:ext uri="{FF2B5EF4-FFF2-40B4-BE49-F238E27FC236}">
                <a16:creationId xmlns:a16="http://schemas.microsoft.com/office/drawing/2014/main" id="{D4279738-F73E-FA43-AE56-34952C4B8432}"/>
              </a:ext>
            </a:extLst>
          </p:cNvPr>
          <p:cNvSpPr/>
          <p:nvPr/>
        </p:nvSpPr>
        <p:spPr>
          <a:xfrm>
            <a:off x="5030021" y="3223683"/>
            <a:ext cx="701268" cy="701268"/>
          </a:xfrm>
          <a:prstGeom prst="ellipse">
            <a:avLst/>
          </a:prstGeom>
          <a:solidFill>
            <a:srgbClr val="D064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bg1"/>
                </a:solidFill>
                <a:latin typeface="Prometo Medium" panose="020B0704030203060203" pitchFamily="34" charset="0"/>
              </a:rPr>
              <a:t>2</a:t>
            </a:r>
          </a:p>
        </p:txBody>
      </p:sp>
      <p:sp>
        <p:nvSpPr>
          <p:cNvPr id="27" name="Oval 26">
            <a:extLst>
              <a:ext uri="{FF2B5EF4-FFF2-40B4-BE49-F238E27FC236}">
                <a16:creationId xmlns:a16="http://schemas.microsoft.com/office/drawing/2014/main" id="{383645F7-6E68-B941-95F0-FF868D9BC23B}"/>
              </a:ext>
            </a:extLst>
          </p:cNvPr>
          <p:cNvSpPr/>
          <p:nvPr/>
        </p:nvSpPr>
        <p:spPr>
          <a:xfrm>
            <a:off x="5030021" y="4756431"/>
            <a:ext cx="701268" cy="7012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bg1"/>
                </a:solidFill>
                <a:latin typeface="Prometo Medium" panose="020B0704030203060203" pitchFamily="34" charset="0"/>
              </a:rPr>
              <a:t>3</a:t>
            </a:r>
          </a:p>
        </p:txBody>
      </p:sp>
      <p:sp>
        <p:nvSpPr>
          <p:cNvPr id="28" name="TextBox 27">
            <a:extLst>
              <a:ext uri="{FF2B5EF4-FFF2-40B4-BE49-F238E27FC236}">
                <a16:creationId xmlns:a16="http://schemas.microsoft.com/office/drawing/2014/main" id="{F18119DF-87DE-D44E-A3EB-6DD58AD22F7D}"/>
              </a:ext>
            </a:extLst>
          </p:cNvPr>
          <p:cNvSpPr txBox="1"/>
          <p:nvPr/>
        </p:nvSpPr>
        <p:spPr>
          <a:xfrm>
            <a:off x="5912618" y="1566478"/>
            <a:ext cx="2662670" cy="369332"/>
          </a:xfrm>
          <a:prstGeom prst="rect">
            <a:avLst/>
          </a:prstGeom>
          <a:noFill/>
        </p:spPr>
        <p:txBody>
          <a:bodyPr wrap="square" rtlCol="0">
            <a:spAutoFit/>
          </a:bodyPr>
          <a:lstStyle/>
          <a:p>
            <a:r>
              <a:rPr lang="en-US" i="1" dirty="0">
                <a:solidFill>
                  <a:schemeClr val="accent1"/>
                </a:solidFill>
                <a:latin typeface="Prometo" panose="020B0604030203060203" pitchFamily="34" charset="0"/>
              </a:rPr>
              <a:t>Improved Data Sharing</a:t>
            </a:r>
          </a:p>
        </p:txBody>
      </p:sp>
      <p:sp>
        <p:nvSpPr>
          <p:cNvPr id="29" name="TextBox 28">
            <a:extLst>
              <a:ext uri="{FF2B5EF4-FFF2-40B4-BE49-F238E27FC236}">
                <a16:creationId xmlns:a16="http://schemas.microsoft.com/office/drawing/2014/main" id="{E7EAFC42-5D70-7F49-A349-132DA08443A8}"/>
              </a:ext>
            </a:extLst>
          </p:cNvPr>
          <p:cNvSpPr txBox="1"/>
          <p:nvPr/>
        </p:nvSpPr>
        <p:spPr>
          <a:xfrm>
            <a:off x="5912618" y="3206741"/>
            <a:ext cx="4090025" cy="369332"/>
          </a:xfrm>
          <a:prstGeom prst="rect">
            <a:avLst/>
          </a:prstGeom>
          <a:noFill/>
        </p:spPr>
        <p:txBody>
          <a:bodyPr wrap="square" rtlCol="0">
            <a:spAutoFit/>
          </a:bodyPr>
          <a:lstStyle/>
          <a:p>
            <a:r>
              <a:rPr lang="en-US" i="1" dirty="0">
                <a:solidFill>
                  <a:schemeClr val="accent1"/>
                </a:solidFill>
                <a:latin typeface="Prometo" panose="020B0604030203060203" pitchFamily="34" charset="0"/>
              </a:rPr>
              <a:t>Reduced Administrative Burdens</a:t>
            </a:r>
          </a:p>
        </p:txBody>
      </p:sp>
      <p:sp>
        <p:nvSpPr>
          <p:cNvPr id="30" name="TextBox 29">
            <a:extLst>
              <a:ext uri="{FF2B5EF4-FFF2-40B4-BE49-F238E27FC236}">
                <a16:creationId xmlns:a16="http://schemas.microsoft.com/office/drawing/2014/main" id="{61060AB2-7144-1541-8EE8-82E88F326A64}"/>
              </a:ext>
            </a:extLst>
          </p:cNvPr>
          <p:cNvSpPr txBox="1"/>
          <p:nvPr/>
        </p:nvSpPr>
        <p:spPr>
          <a:xfrm>
            <a:off x="5912619" y="4755954"/>
            <a:ext cx="4383478" cy="369332"/>
          </a:xfrm>
          <a:prstGeom prst="rect">
            <a:avLst/>
          </a:prstGeom>
          <a:noFill/>
        </p:spPr>
        <p:txBody>
          <a:bodyPr wrap="square" rtlCol="0">
            <a:spAutoFit/>
          </a:bodyPr>
          <a:lstStyle/>
          <a:p>
            <a:r>
              <a:rPr lang="en-US" i="1" dirty="0">
                <a:solidFill>
                  <a:schemeClr val="accent1"/>
                </a:solidFill>
                <a:latin typeface="Prometo" panose="020B0604030203060203" pitchFamily="34" charset="0"/>
              </a:rPr>
              <a:t>Timely Public Health Decision Making</a:t>
            </a:r>
          </a:p>
        </p:txBody>
      </p:sp>
      <p:pic>
        <p:nvPicPr>
          <p:cNvPr id="2050" name="Picture 2" descr="Trusted Exchange Framework and Common Agreement - ONC TEFCA RCE">
            <a:extLst>
              <a:ext uri="{FF2B5EF4-FFF2-40B4-BE49-F238E27FC236}">
                <a16:creationId xmlns:a16="http://schemas.microsoft.com/office/drawing/2014/main" id="{D2FF6F06-32FA-6085-26C8-C69A9B299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94" y="3027492"/>
            <a:ext cx="3670403" cy="80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470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030C47D-FA6F-0BBA-02CA-B697BC62C5DD}"/>
              </a:ext>
            </a:extLst>
          </p:cNvPr>
          <p:cNvPicPr>
            <a:picLocks noGrp="1" noChangeAspect="1"/>
          </p:cNvPicPr>
          <p:nvPr>
            <p:ph type="pic" idx="1"/>
          </p:nvPr>
        </p:nvPicPr>
        <p:blipFill>
          <a:blip r:embed="rId3"/>
          <a:stretch/>
        </p:blipFill>
        <p:spPr>
          <a:xfrm>
            <a:off x="1537058" y="495300"/>
            <a:ext cx="9117883" cy="5653088"/>
          </a:xfrm>
          <a:prstGeom prst="rect">
            <a:avLst/>
          </a:prstGeom>
          <a:noFill/>
        </p:spPr>
      </p:pic>
      <p:sp>
        <p:nvSpPr>
          <p:cNvPr id="3" name="Slide Number Placeholder 2" hidden="1">
            <a:extLst>
              <a:ext uri="{FF2B5EF4-FFF2-40B4-BE49-F238E27FC236}">
                <a16:creationId xmlns:a16="http://schemas.microsoft.com/office/drawing/2014/main" id="{228FA90A-3334-6032-0394-80111AB6A04B}"/>
              </a:ext>
            </a:extLst>
          </p:cNvPr>
          <p:cNvSpPr>
            <a:spLocks noGrp="1"/>
          </p:cNvSpPr>
          <p:nvPr>
            <p:ph type="sldNum" sz="quarter" idx="4294967295"/>
          </p:nvPr>
        </p:nvSpPr>
        <p:spPr>
          <a:xfrm>
            <a:off x="11360517" y="6390178"/>
            <a:ext cx="513735" cy="227164"/>
          </a:xfrm>
        </p:spPr>
        <p:txBody>
          <a:bodyPr/>
          <a:lstStyle/>
          <a:p>
            <a:pPr>
              <a:spcAft>
                <a:spcPts val="600"/>
              </a:spcAft>
            </a:pPr>
            <a:fld id="{D8D877B3-D348-4611-9BDB-C5374591D951}" type="slidenum">
              <a:rPr lang="en-US" smtClean="0"/>
              <a:pPr>
                <a:spcAft>
                  <a:spcPts val="600"/>
                </a:spcAft>
              </a:pPr>
              <a:t>33</a:t>
            </a:fld>
            <a:endParaRPr lang="en-US"/>
          </a:p>
        </p:txBody>
      </p:sp>
      <p:sp>
        <p:nvSpPr>
          <p:cNvPr id="6" name="Footer Placeholder 5">
            <a:extLst>
              <a:ext uri="{FF2B5EF4-FFF2-40B4-BE49-F238E27FC236}">
                <a16:creationId xmlns:a16="http://schemas.microsoft.com/office/drawing/2014/main" id="{0D883FBA-5329-AC65-381D-84D69F8EC774}"/>
              </a:ext>
            </a:extLst>
          </p:cNvPr>
          <p:cNvSpPr>
            <a:spLocks noGrp="1"/>
          </p:cNvSpPr>
          <p:nvPr>
            <p:ph type="ftr" sz="quarter" idx="4294967295"/>
          </p:nvPr>
        </p:nvSpPr>
        <p:spPr>
          <a:xfrm>
            <a:off x="507420" y="91227"/>
            <a:ext cx="10570781" cy="365125"/>
          </a:xfrm>
        </p:spPr>
        <p:txBody>
          <a:bodyPr anchor="ctr"/>
          <a:lstStyle/>
          <a:p>
            <a:pPr>
              <a:spcAft>
                <a:spcPts val="600"/>
              </a:spcAft>
            </a:pPr>
            <a:r>
              <a:rPr lang="en-US" sz="1000">
                <a:solidFill>
                  <a:schemeClr val="accent2"/>
                </a:solidFill>
              </a:rPr>
              <a:t>The Great State of Washington: The Story of FHIR Saga</a:t>
            </a:r>
          </a:p>
        </p:txBody>
      </p:sp>
    </p:spTree>
    <p:extLst>
      <p:ext uri="{BB962C8B-B14F-4D97-AF65-F5344CB8AC3E}">
        <p14:creationId xmlns:p14="http://schemas.microsoft.com/office/powerpoint/2010/main" val="309135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C553B-71AE-86C2-DEC3-1B766DE75D7F}"/>
              </a:ext>
            </a:extLst>
          </p:cNvPr>
          <p:cNvSpPr>
            <a:spLocks noGrp="1"/>
          </p:cNvSpPr>
          <p:nvPr>
            <p:ph sz="quarter" idx="13"/>
          </p:nvPr>
        </p:nvSpPr>
        <p:spPr>
          <a:xfrm>
            <a:off x="535128" y="2219092"/>
            <a:ext cx="10591800" cy="3791563"/>
          </a:xfrm>
        </p:spPr>
        <p:txBody>
          <a:bodyPr/>
          <a:lstStyle/>
          <a:p>
            <a:r>
              <a:rPr lang="en-US" b="1" dirty="0">
                <a:solidFill>
                  <a:srgbClr val="000000"/>
                </a:solidFill>
              </a:rPr>
              <a:t>CURRENTLY: </a:t>
            </a:r>
            <a:r>
              <a:rPr lang="en-US" dirty="0">
                <a:solidFill>
                  <a:srgbClr val="000000"/>
                </a:solidFill>
              </a:rPr>
              <a:t>P</a:t>
            </a:r>
            <a:r>
              <a:rPr lang="en-US" sz="1800" b="0" i="0" u="none" strike="noStrike" baseline="0" dirty="0">
                <a:solidFill>
                  <a:srgbClr val="000000"/>
                </a:solidFill>
                <a:latin typeface="Century Gothic" panose="020B0502020202020204" pitchFamily="34" charset="0"/>
              </a:rPr>
              <a:t>rocess to get laboratory and healthcare patient data from healthcare facilities to LHJs and then to Washington Disease Reporting System is manual and time intensive. </a:t>
            </a:r>
            <a:endParaRPr lang="en-US" sz="1800" b="1" i="0" u="none" strike="noStrike" baseline="0" dirty="0">
              <a:solidFill>
                <a:srgbClr val="000000"/>
              </a:solidFill>
              <a:latin typeface="Century Gothic" panose="020B0502020202020204" pitchFamily="34" charset="0"/>
            </a:endParaRPr>
          </a:p>
          <a:p>
            <a:r>
              <a:rPr lang="en-US" sz="1800" b="1" i="0" u="none" strike="noStrike" baseline="0" dirty="0">
                <a:solidFill>
                  <a:srgbClr val="000000"/>
                </a:solidFill>
                <a:latin typeface="Century Gothic" panose="020B0502020202020204" pitchFamily="34" charset="0"/>
              </a:rPr>
              <a:t>GOAL: </a:t>
            </a:r>
            <a:r>
              <a:rPr lang="en-US" sz="1800" i="0" u="none" strike="noStrike" baseline="0" dirty="0">
                <a:solidFill>
                  <a:srgbClr val="000000"/>
                </a:solidFill>
                <a:latin typeface="Century Gothic" panose="020B0502020202020204" pitchFamily="34" charset="0"/>
              </a:rPr>
              <a:t>Reduce the manual load on healthcare facilities, LHJs, and WA DOH while increasing efficiency and analytic capabilities.</a:t>
            </a:r>
          </a:p>
          <a:p>
            <a:pPr marL="0" indent="0">
              <a:buNone/>
            </a:pPr>
            <a:endParaRPr lang="en-US" sz="1800" b="0" i="0" u="none" strike="noStrike" baseline="0" dirty="0">
              <a:solidFill>
                <a:srgbClr val="000000"/>
              </a:solidFill>
              <a:latin typeface="Century Gothic" panose="020B0502020202020204" pitchFamily="34" charset="0"/>
            </a:endParaRPr>
          </a:p>
          <a:p>
            <a:r>
              <a:rPr lang="en-US" sz="1800" b="0" i="0" u="none" strike="noStrike" baseline="0" dirty="0">
                <a:solidFill>
                  <a:srgbClr val="000000"/>
                </a:solidFill>
                <a:latin typeface="Century Gothic" panose="020B0502020202020204" pitchFamily="34" charset="0"/>
              </a:rPr>
              <a:t>WA DOH and King County are piloting an automated system for querying </a:t>
            </a:r>
            <a:r>
              <a:rPr lang="en-US" sz="1800" b="1" i="0" u="none" strike="noStrike" baseline="0" dirty="0">
                <a:solidFill>
                  <a:srgbClr val="000000"/>
                </a:solidFill>
                <a:latin typeface="Century Gothic" panose="020B0502020202020204" pitchFamily="34" charset="0"/>
              </a:rPr>
              <a:t>Qualified Health Information Networks (QHINs) </a:t>
            </a:r>
            <a:r>
              <a:rPr lang="en-US" sz="1800" b="0" i="0" u="none" strike="noStrike" baseline="0" dirty="0">
                <a:solidFill>
                  <a:srgbClr val="000000"/>
                </a:solidFill>
                <a:latin typeface="Century Gothic" panose="020B0502020202020204" pitchFamily="34" charset="0"/>
              </a:rPr>
              <a:t>under the </a:t>
            </a:r>
            <a:r>
              <a:rPr lang="en-US" sz="1800" b="1" i="0" u="none" strike="noStrike" baseline="0" dirty="0">
                <a:solidFill>
                  <a:srgbClr val="000000"/>
                </a:solidFill>
                <a:latin typeface="Century Gothic" panose="020B0502020202020204" pitchFamily="34" charset="0"/>
              </a:rPr>
              <a:t>Trusted Exchange Framework and Cooperative Agreement (TEFCA) </a:t>
            </a:r>
            <a:r>
              <a:rPr lang="en-US" sz="1800" b="0" i="0" u="none" strike="noStrike" baseline="0" dirty="0">
                <a:solidFill>
                  <a:srgbClr val="000000"/>
                </a:solidFill>
                <a:latin typeface="Century Gothic" panose="020B0502020202020204" pitchFamily="34" charset="0"/>
              </a:rPr>
              <a:t>using </a:t>
            </a:r>
            <a:r>
              <a:rPr lang="en-US" sz="1800" b="1" i="0" u="none" strike="noStrike" baseline="0" dirty="0">
                <a:solidFill>
                  <a:srgbClr val="000000"/>
                </a:solidFill>
                <a:latin typeface="Century Gothic" panose="020B0502020202020204" pitchFamily="34" charset="0"/>
              </a:rPr>
              <a:t>Skylight’s Query Connector.</a:t>
            </a:r>
            <a:r>
              <a:rPr lang="en-US" sz="1800" b="0" i="0" u="none" strike="noStrike" baseline="0" dirty="0">
                <a:solidFill>
                  <a:srgbClr val="000000"/>
                </a:solidFill>
                <a:latin typeface="Century Gothic" panose="020B0502020202020204" pitchFamily="34" charset="0"/>
              </a:rPr>
              <a:t> </a:t>
            </a:r>
            <a:endParaRPr lang="en-US" dirty="0"/>
          </a:p>
        </p:txBody>
      </p:sp>
      <p:sp>
        <p:nvSpPr>
          <p:cNvPr id="4" name="Footer Placeholder 3">
            <a:extLst>
              <a:ext uri="{FF2B5EF4-FFF2-40B4-BE49-F238E27FC236}">
                <a16:creationId xmlns:a16="http://schemas.microsoft.com/office/drawing/2014/main" id="{250C0DA6-2379-5143-5F0D-E354142EDB00}"/>
              </a:ext>
            </a:extLst>
          </p:cNvPr>
          <p:cNvSpPr>
            <a:spLocks noGrp="1"/>
          </p:cNvSpPr>
          <p:nvPr>
            <p:ph type="ftr" sz="quarter" idx="14"/>
          </p:nvPr>
        </p:nvSpPr>
        <p:spPr/>
        <p:txBody>
          <a:bodyPr/>
          <a:lstStyle/>
          <a:p>
            <a:r>
              <a:rPr lang="en-US"/>
              <a:t>The Great State of Washington: The Story of FHIR Saga</a:t>
            </a:r>
          </a:p>
        </p:txBody>
      </p:sp>
      <p:sp>
        <p:nvSpPr>
          <p:cNvPr id="5" name="Slide Number Placeholder 4">
            <a:extLst>
              <a:ext uri="{FF2B5EF4-FFF2-40B4-BE49-F238E27FC236}">
                <a16:creationId xmlns:a16="http://schemas.microsoft.com/office/drawing/2014/main" id="{8BD8BB71-DBD9-2090-544C-2559D2C0915C}"/>
              </a:ext>
            </a:extLst>
          </p:cNvPr>
          <p:cNvSpPr>
            <a:spLocks noGrp="1"/>
          </p:cNvSpPr>
          <p:nvPr>
            <p:ph type="sldNum" sz="quarter" idx="12"/>
          </p:nvPr>
        </p:nvSpPr>
        <p:spPr/>
        <p:txBody>
          <a:bodyPr/>
          <a:lstStyle/>
          <a:p>
            <a:fld id="{2F8AF2E6-64A8-0F46-AF27-0A96D82A033B}" type="slidenum">
              <a:rPr lang="en-US" smtClean="0"/>
              <a:pPr/>
              <a:t>34</a:t>
            </a:fld>
            <a:endParaRPr lang="en-US"/>
          </a:p>
        </p:txBody>
      </p:sp>
      <p:pic>
        <p:nvPicPr>
          <p:cNvPr id="7" name="Picture 2" descr="Public Health — Seattle &amp; King County logo">
            <a:extLst>
              <a:ext uri="{FF2B5EF4-FFF2-40B4-BE49-F238E27FC236}">
                <a16:creationId xmlns:a16="http://schemas.microsoft.com/office/drawing/2014/main" id="{C94D49E5-0115-D150-79DD-BBCA38C67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995" y="885034"/>
            <a:ext cx="3492895" cy="7202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201EFD8-114C-02F6-20C6-54FDFC46B067}"/>
              </a:ext>
            </a:extLst>
          </p:cNvPr>
          <p:cNvPicPr>
            <a:picLocks noChangeAspect="1"/>
          </p:cNvPicPr>
          <p:nvPr/>
        </p:nvPicPr>
        <p:blipFill>
          <a:blip r:embed="rId4"/>
          <a:stretch>
            <a:fillRect/>
          </a:stretch>
        </p:blipFill>
        <p:spPr>
          <a:xfrm>
            <a:off x="514110" y="885034"/>
            <a:ext cx="5348752" cy="703007"/>
          </a:xfrm>
          <a:prstGeom prst="rect">
            <a:avLst/>
          </a:prstGeom>
        </p:spPr>
      </p:pic>
    </p:spTree>
    <p:extLst>
      <p:ext uri="{BB962C8B-B14F-4D97-AF65-F5344CB8AC3E}">
        <p14:creationId xmlns:p14="http://schemas.microsoft.com/office/powerpoint/2010/main" val="1975643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765B2-C43D-217A-AAA9-E51A0DB0695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A93A44-A566-ED19-AB7D-06548F06618F}"/>
              </a:ext>
            </a:extLst>
          </p:cNvPr>
          <p:cNvSpPr>
            <a:spLocks noGrp="1"/>
          </p:cNvSpPr>
          <p:nvPr>
            <p:ph type="sldNum" sz="quarter" idx="12"/>
          </p:nvPr>
        </p:nvSpPr>
        <p:spPr/>
        <p:txBody>
          <a:bodyPr/>
          <a:lstStyle/>
          <a:p>
            <a:fld id="{2F8AF2E6-64A8-0F46-AF27-0A96D82A033B}" type="slidenum">
              <a:rPr lang="en-US" smtClean="0"/>
              <a:pPr/>
              <a:t>35</a:t>
            </a:fld>
            <a:endParaRPr lang="en-US"/>
          </a:p>
        </p:txBody>
      </p:sp>
      <p:sp>
        <p:nvSpPr>
          <p:cNvPr id="4" name="Content Placeholder 3">
            <a:extLst>
              <a:ext uri="{FF2B5EF4-FFF2-40B4-BE49-F238E27FC236}">
                <a16:creationId xmlns:a16="http://schemas.microsoft.com/office/drawing/2014/main" id="{C72A0472-F116-6C73-2AF2-60DCB04D9262}"/>
              </a:ext>
            </a:extLst>
          </p:cNvPr>
          <p:cNvSpPr>
            <a:spLocks noGrp="1"/>
          </p:cNvSpPr>
          <p:nvPr>
            <p:ph sz="quarter" idx="13"/>
          </p:nvPr>
        </p:nvSpPr>
        <p:spPr>
          <a:xfrm>
            <a:off x="514110" y="2754351"/>
            <a:ext cx="11103274" cy="3567201"/>
          </a:xfrm>
        </p:spPr>
        <p:txBody>
          <a:bodyPr>
            <a:normAutofit/>
          </a:bodyPr>
          <a:lstStyle/>
          <a:p>
            <a:pPr lvl="1">
              <a:lnSpc>
                <a:spcPct val="100000"/>
              </a:lnSpc>
              <a:spcBef>
                <a:spcPts val="300"/>
              </a:spcBef>
              <a:spcAft>
                <a:spcPts val="0"/>
              </a:spcAft>
              <a:buClr>
                <a:schemeClr val="accent3"/>
              </a:buClr>
            </a:pPr>
            <a:r>
              <a:rPr lang="en-US" b="1">
                <a:latin typeface="+mn-lt"/>
                <a:ea typeface="Calibri" panose="020F0502020204030204" pitchFamily="34" charset="0"/>
                <a:cs typeface="Calibri" panose="020F0502020204030204" pitchFamily="34" charset="0"/>
              </a:rPr>
              <a:t>GOAL</a:t>
            </a:r>
            <a:r>
              <a:rPr lang="en-US">
                <a:latin typeface="+mn-lt"/>
                <a:ea typeface="Calibri" panose="020F0502020204030204" pitchFamily="34" charset="0"/>
                <a:cs typeface="Calibri" panose="020F0502020204030204" pitchFamily="34" charset="0"/>
              </a:rPr>
              <a:t>: Develop a “minimum loveable product” (MLP) for TRAX data exchange and analytics. </a:t>
            </a:r>
          </a:p>
          <a:p>
            <a:pPr lvl="1">
              <a:lnSpc>
                <a:spcPct val="100000"/>
              </a:lnSpc>
              <a:spcBef>
                <a:spcPts val="300"/>
              </a:spcBef>
              <a:spcAft>
                <a:spcPts val="0"/>
              </a:spcAft>
              <a:buClr>
                <a:schemeClr val="accent3"/>
              </a:buClr>
            </a:pPr>
            <a:endParaRPr lang="en-US">
              <a:latin typeface="+mn-lt"/>
              <a:ea typeface="Calibri" panose="020F0502020204030204" pitchFamily="34" charset="0"/>
              <a:cs typeface="Calibri" panose="020F0502020204030204" pitchFamily="34" charset="0"/>
            </a:endParaRPr>
          </a:p>
          <a:p>
            <a:pPr lvl="1">
              <a:lnSpc>
                <a:spcPct val="100000"/>
              </a:lnSpc>
              <a:spcBef>
                <a:spcPts val="300"/>
              </a:spcBef>
              <a:spcAft>
                <a:spcPts val="0"/>
              </a:spcAft>
              <a:buClr>
                <a:schemeClr val="accent3"/>
              </a:buClr>
            </a:pPr>
            <a:r>
              <a:rPr lang="en-US" b="1">
                <a:latin typeface="+mn-lt"/>
                <a:ea typeface="Calibri" panose="020F0502020204030204" pitchFamily="34" charset="0"/>
                <a:cs typeface="Calibri" panose="020F0502020204030204" pitchFamily="34" charset="0"/>
              </a:rPr>
              <a:t>Three Phases:</a:t>
            </a:r>
          </a:p>
          <a:p>
            <a:pPr lvl="2">
              <a:lnSpc>
                <a:spcPct val="100000"/>
              </a:lnSpc>
              <a:spcBef>
                <a:spcPts val="300"/>
              </a:spcBef>
              <a:spcAft>
                <a:spcPts val="0"/>
              </a:spcAft>
              <a:buClr>
                <a:schemeClr val="accent1"/>
              </a:buClr>
            </a:pPr>
            <a:r>
              <a:rPr lang="en-US">
                <a:latin typeface="+mn-lt"/>
                <a:ea typeface="Calibri" panose="020F0502020204030204" pitchFamily="34" charset="0"/>
                <a:cs typeface="Calibri" panose="020F0502020204030204" pitchFamily="34" charset="0"/>
              </a:rPr>
              <a:t>Phase 1: Build on </a:t>
            </a:r>
            <a:r>
              <a:rPr lang="en-US" err="1">
                <a:latin typeface="+mn-lt"/>
                <a:ea typeface="Calibri" panose="020F0502020204030204" pitchFamily="34" charset="0"/>
                <a:cs typeface="Calibri" panose="020F0502020204030204" pitchFamily="34" charset="0"/>
              </a:rPr>
              <a:t>Multicare’s</a:t>
            </a:r>
            <a:r>
              <a:rPr lang="en-US">
                <a:latin typeface="+mn-lt"/>
                <a:ea typeface="Calibri" panose="020F0502020204030204" pitchFamily="34" charset="0"/>
                <a:cs typeface="Calibri" panose="020F0502020204030204" pitchFamily="34" charset="0"/>
              </a:rPr>
              <a:t> current FHIR </a:t>
            </a:r>
            <a:r>
              <a:rPr lang="en-US" err="1">
                <a:latin typeface="+mn-lt"/>
                <a:ea typeface="Calibri" panose="020F0502020204030204" pitchFamily="34" charset="0"/>
                <a:cs typeface="Calibri" panose="020F0502020204030204" pitchFamily="34" charset="0"/>
              </a:rPr>
              <a:t>Infrasture</a:t>
            </a:r>
            <a:r>
              <a:rPr lang="en-US">
                <a:latin typeface="+mn-lt"/>
                <a:ea typeface="Calibri" panose="020F0502020204030204" pitchFamily="34" charset="0"/>
                <a:cs typeface="Calibri" panose="020F0502020204030204" pitchFamily="34" charset="0"/>
              </a:rPr>
              <a:t> (</a:t>
            </a:r>
            <a:r>
              <a:rPr lang="en-US" err="1">
                <a:latin typeface="+mn-lt"/>
                <a:ea typeface="Calibri" panose="020F0502020204030204" pitchFamily="34" charset="0"/>
                <a:cs typeface="Calibri" panose="020F0502020204030204" pitchFamily="34" charset="0"/>
              </a:rPr>
              <a:t>eCR</a:t>
            </a:r>
            <a:r>
              <a:rPr lang="en-US">
                <a:latin typeface="+mn-lt"/>
                <a:ea typeface="Calibri" panose="020F0502020204030204" pitchFamily="34" charset="0"/>
                <a:cs typeface="Calibri" panose="020F0502020204030204" pitchFamily="34" charset="0"/>
              </a:rPr>
              <a:t> Now FHIR App)</a:t>
            </a:r>
          </a:p>
          <a:p>
            <a:pPr lvl="3">
              <a:lnSpc>
                <a:spcPct val="100000"/>
              </a:lnSpc>
              <a:spcBef>
                <a:spcPts val="300"/>
              </a:spcBef>
              <a:spcAft>
                <a:spcPts val="0"/>
              </a:spcAft>
              <a:buClr>
                <a:schemeClr val="accent2"/>
              </a:buClr>
            </a:pPr>
            <a:r>
              <a:rPr lang="en-US">
                <a:latin typeface="+mn-lt"/>
                <a:ea typeface="Calibri" panose="020F0502020204030204" pitchFamily="34" charset="0"/>
                <a:cs typeface="Calibri" panose="020F0502020204030204" pitchFamily="34" charset="0"/>
              </a:rPr>
              <a:t>Automate data extracts – Diabetes, </a:t>
            </a:r>
            <a:r>
              <a:rPr lang="en-US" err="1">
                <a:latin typeface="+mn-lt"/>
                <a:ea typeface="Calibri" panose="020F0502020204030204" pitchFamily="34" charset="0"/>
                <a:cs typeface="Calibri" panose="020F0502020204030204" pitchFamily="34" charset="0"/>
              </a:rPr>
              <a:t>Hypertention</a:t>
            </a:r>
            <a:endParaRPr lang="en-US">
              <a:latin typeface="+mn-lt"/>
              <a:ea typeface="Calibri" panose="020F0502020204030204" pitchFamily="34" charset="0"/>
              <a:cs typeface="Calibri" panose="020F0502020204030204" pitchFamily="34" charset="0"/>
            </a:endParaRPr>
          </a:p>
          <a:p>
            <a:pPr lvl="2">
              <a:lnSpc>
                <a:spcPct val="100000"/>
              </a:lnSpc>
              <a:spcBef>
                <a:spcPts val="300"/>
              </a:spcBef>
              <a:spcAft>
                <a:spcPts val="0"/>
              </a:spcAft>
              <a:buClr>
                <a:schemeClr val="accent1"/>
              </a:buClr>
            </a:pPr>
            <a:r>
              <a:rPr lang="en-US">
                <a:latin typeface="+mn-lt"/>
                <a:ea typeface="Calibri" panose="020F0502020204030204" pitchFamily="34" charset="0"/>
                <a:cs typeface="Calibri" panose="020F0502020204030204" pitchFamily="34" charset="0"/>
              </a:rPr>
              <a:t>Phase 2 : Leverage existing PH data visualization and querying tools to produce analytic products</a:t>
            </a:r>
          </a:p>
          <a:p>
            <a:pPr lvl="3">
              <a:lnSpc>
                <a:spcPct val="100000"/>
              </a:lnSpc>
              <a:spcBef>
                <a:spcPts val="300"/>
              </a:spcBef>
              <a:spcAft>
                <a:spcPts val="0"/>
              </a:spcAft>
              <a:buClr>
                <a:schemeClr val="accent2"/>
              </a:buClr>
            </a:pPr>
            <a:r>
              <a:rPr lang="en-US">
                <a:latin typeface="+mn-lt"/>
                <a:ea typeface="Calibri" panose="020F0502020204030204" pitchFamily="34" charset="0"/>
                <a:cs typeface="Calibri" panose="020F0502020204030204" pitchFamily="34" charset="0"/>
              </a:rPr>
              <a:t>MENDS ESP Software</a:t>
            </a:r>
          </a:p>
          <a:p>
            <a:pPr lvl="2">
              <a:lnSpc>
                <a:spcPct val="100000"/>
              </a:lnSpc>
              <a:spcBef>
                <a:spcPts val="300"/>
              </a:spcBef>
              <a:spcAft>
                <a:spcPts val="0"/>
              </a:spcAft>
              <a:buClr>
                <a:schemeClr val="accent1"/>
              </a:buClr>
            </a:pPr>
            <a:r>
              <a:rPr lang="en-US">
                <a:latin typeface="+mn-lt"/>
                <a:ea typeface="Calibri" panose="020F0502020204030204" pitchFamily="34" charset="0"/>
                <a:cs typeface="Calibri" panose="020F0502020204030204" pitchFamily="34" charset="0"/>
              </a:rPr>
              <a:t>Phase 3 : Engage additional healthcare provider organizations to submit data</a:t>
            </a:r>
          </a:p>
          <a:p>
            <a:pPr lvl="3">
              <a:lnSpc>
                <a:spcPct val="100000"/>
              </a:lnSpc>
              <a:spcBef>
                <a:spcPts val="300"/>
              </a:spcBef>
              <a:spcAft>
                <a:spcPts val="0"/>
              </a:spcAft>
              <a:buClr>
                <a:schemeClr val="accent2"/>
              </a:buClr>
            </a:pPr>
            <a:r>
              <a:rPr lang="en-US">
                <a:latin typeface="+mn-lt"/>
                <a:ea typeface="Calibri" panose="020F0502020204030204" pitchFamily="34" charset="0"/>
                <a:cs typeface="Calibri" panose="020F0502020204030204" pitchFamily="34" charset="0"/>
              </a:rPr>
              <a:t>Use Master Person Index for de-duplication</a:t>
            </a:r>
          </a:p>
        </p:txBody>
      </p:sp>
      <p:sp>
        <p:nvSpPr>
          <p:cNvPr id="5" name="Footer Placeholder 4">
            <a:extLst>
              <a:ext uri="{FF2B5EF4-FFF2-40B4-BE49-F238E27FC236}">
                <a16:creationId xmlns:a16="http://schemas.microsoft.com/office/drawing/2014/main" id="{F62236E6-54C2-3994-462E-D27DDC08F910}"/>
              </a:ext>
            </a:extLst>
          </p:cNvPr>
          <p:cNvSpPr>
            <a:spLocks noGrp="1"/>
          </p:cNvSpPr>
          <p:nvPr>
            <p:ph type="ftr" sz="quarter" idx="14"/>
          </p:nvPr>
        </p:nvSpPr>
        <p:spPr/>
        <p:txBody>
          <a:bodyPr/>
          <a:lstStyle/>
          <a:p>
            <a:r>
              <a:rPr lang="en-US"/>
              <a:t>The Great State of Washington: The Story of FHIR Saga</a:t>
            </a:r>
          </a:p>
        </p:txBody>
      </p:sp>
      <p:pic>
        <p:nvPicPr>
          <p:cNvPr id="6" name="Picture 5" descr="A white text on a colorful background&#10;&#10;Description automatically generated">
            <a:extLst>
              <a:ext uri="{FF2B5EF4-FFF2-40B4-BE49-F238E27FC236}">
                <a16:creationId xmlns:a16="http://schemas.microsoft.com/office/drawing/2014/main" id="{DA152DB4-3024-46FC-E389-6377A88DC38E}"/>
              </a:ext>
            </a:extLst>
          </p:cNvPr>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3343600" y="701569"/>
            <a:ext cx="5444294" cy="1807564"/>
          </a:xfrm>
          <a:prstGeom prst="rect">
            <a:avLst/>
          </a:prstGeom>
        </p:spPr>
      </p:pic>
    </p:spTree>
    <p:extLst>
      <p:ext uri="{BB962C8B-B14F-4D97-AF65-F5344CB8AC3E}">
        <p14:creationId xmlns:p14="http://schemas.microsoft.com/office/powerpoint/2010/main" val="752187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36</a:t>
            </a:fld>
            <a:endParaRPr lang="en-US"/>
          </a:p>
        </p:txBody>
      </p:sp>
      <p:pic>
        <p:nvPicPr>
          <p:cNvPr id="4" name="Picture Placeholder 6">
            <a:extLst>
              <a:ext uri="{FF2B5EF4-FFF2-40B4-BE49-F238E27FC236}">
                <a16:creationId xmlns:a16="http://schemas.microsoft.com/office/drawing/2014/main" id="{20951787-4D6C-F742-980A-B5D900B4B3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482" t="11874" r="18184" b="35843"/>
          <a:stretch/>
        </p:blipFill>
        <p:spPr>
          <a:xfrm rot="19800000">
            <a:off x="4342903" y="2338780"/>
            <a:ext cx="2755000" cy="2756263"/>
          </a:xfrm>
          <a:prstGeom prst="ellipse">
            <a:avLst/>
          </a:prstGeom>
          <a:noFill/>
          <a:ln>
            <a:noFill/>
          </a:ln>
        </p:spPr>
      </p:pic>
      <p:sp>
        <p:nvSpPr>
          <p:cNvPr id="5" name="Oval 4"/>
          <p:cNvSpPr/>
          <p:nvPr/>
        </p:nvSpPr>
        <p:spPr>
          <a:xfrm>
            <a:off x="3465754" y="801785"/>
            <a:ext cx="5287617" cy="5287617"/>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 name="Oval 13"/>
          <p:cNvSpPr/>
          <p:nvPr/>
        </p:nvSpPr>
        <p:spPr>
          <a:xfrm>
            <a:off x="8035164" y="1646433"/>
            <a:ext cx="279392" cy="2793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40648" y="4643599"/>
            <a:ext cx="279392" cy="2793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718650" y="4643599"/>
            <a:ext cx="279392" cy="2793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934407" y="1646433"/>
            <a:ext cx="279392" cy="2793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641356" y="1965461"/>
            <a:ext cx="2957530" cy="29575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758380" y="2828835"/>
            <a:ext cx="2723482" cy="1200329"/>
          </a:xfrm>
          <a:prstGeom prst="rect">
            <a:avLst/>
          </a:prstGeom>
          <a:noFill/>
        </p:spPr>
        <p:txBody>
          <a:bodyPr wrap="square" rtlCol="0">
            <a:spAutoFit/>
          </a:bodyPr>
          <a:lstStyle/>
          <a:p>
            <a:pPr algn="ctr"/>
            <a:r>
              <a:rPr lang="en-US" sz="2400" i="1" dirty="0">
                <a:solidFill>
                  <a:schemeClr val="bg1"/>
                </a:solidFill>
                <a:latin typeface="Prometo" panose="020B0604030203060203" pitchFamily="34" charset="0"/>
              </a:rPr>
              <a:t>Minimum Loveable Product Partners</a:t>
            </a:r>
          </a:p>
        </p:txBody>
      </p:sp>
      <p:sp>
        <p:nvSpPr>
          <p:cNvPr id="2" name="Footer Placeholder 1">
            <a:extLst>
              <a:ext uri="{FF2B5EF4-FFF2-40B4-BE49-F238E27FC236}">
                <a16:creationId xmlns:a16="http://schemas.microsoft.com/office/drawing/2014/main" id="{7C968253-D1F0-E64C-924B-81F074BB88EA}"/>
              </a:ext>
            </a:extLst>
          </p:cNvPr>
          <p:cNvSpPr>
            <a:spLocks noGrp="1"/>
          </p:cNvSpPr>
          <p:nvPr>
            <p:ph type="ftr" sz="quarter" idx="13"/>
          </p:nvPr>
        </p:nvSpPr>
        <p:spPr/>
        <p:txBody>
          <a:bodyPr/>
          <a:lstStyle/>
          <a:p>
            <a:r>
              <a:rPr lang="en-US"/>
              <a:t>The Great State of Washington: The Story of FHIR Saga</a:t>
            </a:r>
          </a:p>
        </p:txBody>
      </p:sp>
      <p:sp>
        <p:nvSpPr>
          <p:cNvPr id="27" name="TextBox 26">
            <a:extLst>
              <a:ext uri="{FF2B5EF4-FFF2-40B4-BE49-F238E27FC236}">
                <a16:creationId xmlns:a16="http://schemas.microsoft.com/office/drawing/2014/main" id="{4F9B55B3-304A-0242-BBE6-B8712D109BD6}"/>
              </a:ext>
            </a:extLst>
          </p:cNvPr>
          <p:cNvSpPr txBox="1"/>
          <p:nvPr/>
        </p:nvSpPr>
        <p:spPr>
          <a:xfrm>
            <a:off x="490800" y="4604094"/>
            <a:ext cx="3056899" cy="369332"/>
          </a:xfrm>
          <a:prstGeom prst="rect">
            <a:avLst/>
          </a:prstGeom>
          <a:noFill/>
        </p:spPr>
        <p:txBody>
          <a:bodyPr wrap="square" rtlCol="0">
            <a:spAutoFit/>
          </a:bodyPr>
          <a:lstStyle/>
          <a:p>
            <a:pPr algn="r"/>
            <a:r>
              <a:rPr lang="en-US" i="1" dirty="0">
                <a:solidFill>
                  <a:schemeClr val="accent1"/>
                </a:solidFill>
                <a:latin typeface="Prometo" panose="020B0604030203060203" pitchFamily="34" charset="0"/>
              </a:rPr>
              <a:t>Master Data Management</a:t>
            </a:r>
          </a:p>
        </p:txBody>
      </p:sp>
      <p:sp>
        <p:nvSpPr>
          <p:cNvPr id="28" name="TextBox 27">
            <a:extLst>
              <a:ext uri="{FF2B5EF4-FFF2-40B4-BE49-F238E27FC236}">
                <a16:creationId xmlns:a16="http://schemas.microsoft.com/office/drawing/2014/main" id="{A9C1800C-0A7E-BA47-AEEC-36F49BD85EF5}"/>
              </a:ext>
            </a:extLst>
          </p:cNvPr>
          <p:cNvSpPr txBox="1"/>
          <p:nvPr/>
        </p:nvSpPr>
        <p:spPr>
          <a:xfrm>
            <a:off x="574616" y="4973426"/>
            <a:ext cx="3371322" cy="769441"/>
          </a:xfrm>
          <a:prstGeom prst="rect">
            <a:avLst/>
          </a:prstGeom>
          <a:noFill/>
        </p:spPr>
        <p:txBody>
          <a:bodyPr wrap="square" lIns="0" rIns="0" rtlCol="0">
            <a:spAutoFit/>
          </a:bodyPr>
          <a:lstStyle/>
          <a:p>
            <a:pPr lvl="0" algn="r">
              <a:lnSpc>
                <a:spcPct val="100000"/>
              </a:lnSpc>
            </a:pPr>
            <a:r>
              <a:rPr lang="en-US" sz="1600" b="1" u="sng"/>
              <a:t>CRISP Shared Services / State HIE</a:t>
            </a:r>
          </a:p>
          <a:p>
            <a:pPr lvl="1" algn="r"/>
            <a:r>
              <a:rPr lang="en-US" sz="1400"/>
              <a:t>Very interested/exploring</a:t>
            </a:r>
          </a:p>
          <a:p>
            <a:pPr algn="r"/>
            <a:r>
              <a:rPr lang="en-US" sz="1400">
                <a:solidFill>
                  <a:schemeClr val="bg2"/>
                </a:solidFill>
                <a:latin typeface="Century Gothic" panose="020B0502020202020204" pitchFamily="34" charset="0"/>
              </a:rPr>
              <a:t>. </a:t>
            </a:r>
          </a:p>
        </p:txBody>
      </p:sp>
      <p:sp>
        <p:nvSpPr>
          <p:cNvPr id="29" name="TextBox 28">
            <a:extLst>
              <a:ext uri="{FF2B5EF4-FFF2-40B4-BE49-F238E27FC236}">
                <a16:creationId xmlns:a16="http://schemas.microsoft.com/office/drawing/2014/main" id="{7BF117DE-5E58-CE43-A900-CA8874688614}"/>
              </a:ext>
            </a:extLst>
          </p:cNvPr>
          <p:cNvSpPr txBox="1"/>
          <p:nvPr/>
        </p:nvSpPr>
        <p:spPr>
          <a:xfrm>
            <a:off x="8837187" y="2233354"/>
            <a:ext cx="2871304" cy="984885"/>
          </a:xfrm>
          <a:prstGeom prst="rect">
            <a:avLst/>
          </a:prstGeom>
          <a:noFill/>
        </p:spPr>
        <p:txBody>
          <a:bodyPr wrap="square" lIns="0" rIns="0" rtlCol="0">
            <a:spAutoFit/>
          </a:bodyPr>
          <a:lstStyle/>
          <a:p>
            <a:pPr lvl="0">
              <a:lnSpc>
                <a:spcPct val="100000"/>
              </a:lnSpc>
            </a:pPr>
            <a:r>
              <a:rPr lang="en-US" sz="1400" b="1" u="sng"/>
              <a:t>eHealth Exchange</a:t>
            </a:r>
          </a:p>
          <a:p>
            <a:pPr marL="285750" indent="-285750">
              <a:buFont typeface="Arial" panose="020B0604020202020204" pitchFamily="34" charset="0"/>
              <a:buChar char="•"/>
            </a:pPr>
            <a:r>
              <a:rPr lang="en-US" sz="1400"/>
              <a:t> Verbal agreement</a:t>
            </a:r>
          </a:p>
          <a:p>
            <a:pPr marL="285750" indent="-285750">
              <a:buFont typeface="Arial" panose="020B0604020202020204" pitchFamily="34" charset="0"/>
              <a:buChar char="•"/>
            </a:pPr>
            <a:r>
              <a:rPr lang="en-US" sz="1400"/>
              <a:t>Already has connections to MC and CRISP</a:t>
            </a:r>
          </a:p>
        </p:txBody>
      </p:sp>
      <p:sp>
        <p:nvSpPr>
          <p:cNvPr id="30" name="TextBox 29">
            <a:extLst>
              <a:ext uri="{FF2B5EF4-FFF2-40B4-BE49-F238E27FC236}">
                <a16:creationId xmlns:a16="http://schemas.microsoft.com/office/drawing/2014/main" id="{F0239077-72B6-1D49-8B95-D236D421E692}"/>
              </a:ext>
            </a:extLst>
          </p:cNvPr>
          <p:cNvSpPr txBox="1"/>
          <p:nvPr/>
        </p:nvSpPr>
        <p:spPr>
          <a:xfrm>
            <a:off x="8310806" y="4977416"/>
            <a:ext cx="3306578" cy="553998"/>
          </a:xfrm>
          <a:prstGeom prst="rect">
            <a:avLst/>
          </a:prstGeom>
          <a:noFill/>
        </p:spPr>
        <p:txBody>
          <a:bodyPr wrap="square" lIns="0" rIns="0" rtlCol="0">
            <a:spAutoFit/>
          </a:bodyPr>
          <a:lstStyle/>
          <a:p>
            <a:pPr lvl="0">
              <a:lnSpc>
                <a:spcPct val="100000"/>
              </a:lnSpc>
            </a:pPr>
            <a:r>
              <a:rPr lang="en-US" sz="1600" b="1" u="sng"/>
              <a:t>CRISP Shared Services / State HIE</a:t>
            </a:r>
          </a:p>
          <a:p>
            <a:pPr lvl="0">
              <a:lnSpc>
                <a:spcPct val="100000"/>
              </a:lnSpc>
            </a:pPr>
            <a:r>
              <a:rPr lang="en-US" sz="1400"/>
              <a:t>Very interested/exploring</a:t>
            </a:r>
          </a:p>
        </p:txBody>
      </p:sp>
      <p:sp>
        <p:nvSpPr>
          <p:cNvPr id="31" name="TextBox 30">
            <a:extLst>
              <a:ext uri="{FF2B5EF4-FFF2-40B4-BE49-F238E27FC236}">
                <a16:creationId xmlns:a16="http://schemas.microsoft.com/office/drawing/2014/main" id="{421D840F-2E63-EC44-AAA3-8D41834527CA}"/>
              </a:ext>
            </a:extLst>
          </p:cNvPr>
          <p:cNvSpPr txBox="1"/>
          <p:nvPr/>
        </p:nvSpPr>
        <p:spPr>
          <a:xfrm>
            <a:off x="429314" y="1984851"/>
            <a:ext cx="2994532" cy="1169551"/>
          </a:xfrm>
          <a:prstGeom prst="rect">
            <a:avLst/>
          </a:prstGeom>
          <a:noFill/>
        </p:spPr>
        <p:txBody>
          <a:bodyPr wrap="square" lIns="0" rIns="0" rtlCol="0">
            <a:spAutoFit/>
          </a:bodyPr>
          <a:lstStyle/>
          <a:p>
            <a:pPr marL="0" lvl="0" algn="r">
              <a:spcBef>
                <a:spcPct val="0"/>
              </a:spcBef>
            </a:pPr>
            <a:r>
              <a:rPr lang="en-US" sz="1400" b="1" u="sng" kern="1200"/>
              <a:t>MultiCare Connected Care</a:t>
            </a:r>
          </a:p>
          <a:p>
            <a:pPr marL="0" lvl="0" algn="r">
              <a:spcBef>
                <a:spcPct val="0"/>
              </a:spcBef>
            </a:pPr>
            <a:r>
              <a:rPr lang="en-US" sz="1400" kern="1200">
                <a:solidFill>
                  <a:srgbClr val="000000">
                    <a:hueOff val="0"/>
                    <a:satOff val="0"/>
                    <a:lumOff val="0"/>
                    <a:alphaOff val="0"/>
                  </a:srgbClr>
                </a:solidFill>
                <a:ea typeface="+mn-ea"/>
                <a:cs typeface="+mn-cs"/>
              </a:rPr>
              <a:t>Data submitter</a:t>
            </a:r>
          </a:p>
          <a:p>
            <a:pPr marL="0" lvl="0" algn="r">
              <a:spcBef>
                <a:spcPct val="0"/>
              </a:spcBef>
            </a:pPr>
            <a:endParaRPr lang="en-US" sz="1400" kern="1200">
              <a:solidFill>
                <a:srgbClr val="000000">
                  <a:hueOff val="0"/>
                  <a:satOff val="0"/>
                  <a:lumOff val="0"/>
                  <a:alphaOff val="0"/>
                </a:srgbClr>
              </a:solidFill>
              <a:ea typeface="+mn-ea"/>
              <a:cs typeface="+mn-cs"/>
            </a:endParaRPr>
          </a:p>
          <a:p>
            <a:pPr marL="0" lvl="0" algn="r">
              <a:spcBef>
                <a:spcPct val="0"/>
              </a:spcBef>
            </a:pPr>
            <a:r>
              <a:rPr lang="en-US" sz="1400" b="1" u="sng" kern="1200"/>
              <a:t>Association of Public Health Labs</a:t>
            </a:r>
          </a:p>
          <a:p>
            <a:pPr marL="0" lvl="0" algn="r">
              <a:spcBef>
                <a:spcPct val="0"/>
              </a:spcBef>
            </a:pPr>
            <a:r>
              <a:rPr lang="en-US" sz="1400" kern="1200" err="1">
                <a:solidFill>
                  <a:srgbClr val="000000">
                    <a:hueOff val="0"/>
                    <a:satOff val="0"/>
                    <a:lumOff val="0"/>
                    <a:alphaOff val="0"/>
                  </a:srgbClr>
                </a:solidFill>
                <a:ea typeface="+mn-ea"/>
                <a:cs typeface="+mn-cs"/>
              </a:rPr>
              <a:t>eCR</a:t>
            </a:r>
            <a:r>
              <a:rPr lang="en-US" sz="1400" kern="1200">
                <a:solidFill>
                  <a:srgbClr val="000000">
                    <a:hueOff val="0"/>
                    <a:satOff val="0"/>
                    <a:lumOff val="0"/>
                    <a:alphaOff val="0"/>
                  </a:srgbClr>
                </a:solidFill>
                <a:ea typeface="+mn-ea"/>
                <a:cs typeface="+mn-cs"/>
              </a:rPr>
              <a:t> Now FHIR App</a:t>
            </a:r>
            <a:endParaRPr lang="en-US" sz="1400"/>
          </a:p>
        </p:txBody>
      </p:sp>
      <p:sp>
        <p:nvSpPr>
          <p:cNvPr id="32" name="TextBox 31">
            <a:extLst>
              <a:ext uri="{FF2B5EF4-FFF2-40B4-BE49-F238E27FC236}">
                <a16:creationId xmlns:a16="http://schemas.microsoft.com/office/drawing/2014/main" id="{48251410-D499-864C-996D-9D5F51D573A1}"/>
              </a:ext>
            </a:extLst>
          </p:cNvPr>
          <p:cNvSpPr txBox="1"/>
          <p:nvPr/>
        </p:nvSpPr>
        <p:spPr>
          <a:xfrm>
            <a:off x="1460317" y="1612673"/>
            <a:ext cx="2087382" cy="369332"/>
          </a:xfrm>
          <a:prstGeom prst="rect">
            <a:avLst/>
          </a:prstGeom>
          <a:noFill/>
        </p:spPr>
        <p:txBody>
          <a:bodyPr wrap="square" rtlCol="0">
            <a:spAutoFit/>
          </a:bodyPr>
          <a:lstStyle/>
          <a:p>
            <a:pPr algn="r"/>
            <a:r>
              <a:rPr lang="en-US" i="1">
                <a:solidFill>
                  <a:schemeClr val="accent1"/>
                </a:solidFill>
                <a:latin typeface="Prometo" panose="020B0604030203060203" pitchFamily="34" charset="0"/>
              </a:rPr>
              <a:t>Data Partners</a:t>
            </a:r>
          </a:p>
        </p:txBody>
      </p:sp>
      <p:sp>
        <p:nvSpPr>
          <p:cNvPr id="33" name="TextBox 32">
            <a:extLst>
              <a:ext uri="{FF2B5EF4-FFF2-40B4-BE49-F238E27FC236}">
                <a16:creationId xmlns:a16="http://schemas.microsoft.com/office/drawing/2014/main" id="{F5EDE703-EC97-7D4D-92F0-46C89E638BBF}"/>
              </a:ext>
            </a:extLst>
          </p:cNvPr>
          <p:cNvSpPr txBox="1"/>
          <p:nvPr/>
        </p:nvSpPr>
        <p:spPr>
          <a:xfrm>
            <a:off x="8671426" y="4604094"/>
            <a:ext cx="2087382" cy="369332"/>
          </a:xfrm>
          <a:prstGeom prst="rect">
            <a:avLst/>
          </a:prstGeom>
          <a:noFill/>
        </p:spPr>
        <p:txBody>
          <a:bodyPr wrap="square" rtlCol="0">
            <a:spAutoFit/>
          </a:bodyPr>
          <a:lstStyle/>
          <a:p>
            <a:r>
              <a:rPr lang="en-US" i="1" dirty="0">
                <a:solidFill>
                  <a:schemeClr val="accent1"/>
                </a:solidFill>
                <a:latin typeface="Prometo" panose="020B0604030203060203" pitchFamily="34" charset="0"/>
              </a:rPr>
              <a:t>Data Analytics</a:t>
            </a:r>
          </a:p>
        </p:txBody>
      </p:sp>
      <p:sp>
        <p:nvSpPr>
          <p:cNvPr id="34" name="TextBox 33">
            <a:extLst>
              <a:ext uri="{FF2B5EF4-FFF2-40B4-BE49-F238E27FC236}">
                <a16:creationId xmlns:a16="http://schemas.microsoft.com/office/drawing/2014/main" id="{D51FC29D-41F8-0347-8918-9C0A3052957A}"/>
              </a:ext>
            </a:extLst>
          </p:cNvPr>
          <p:cNvSpPr txBox="1"/>
          <p:nvPr/>
        </p:nvSpPr>
        <p:spPr>
          <a:xfrm>
            <a:off x="8671426" y="1612673"/>
            <a:ext cx="3202826" cy="646331"/>
          </a:xfrm>
          <a:prstGeom prst="rect">
            <a:avLst/>
          </a:prstGeom>
          <a:noFill/>
        </p:spPr>
        <p:txBody>
          <a:bodyPr wrap="square" rtlCol="0">
            <a:spAutoFit/>
          </a:bodyPr>
          <a:lstStyle/>
          <a:p>
            <a:r>
              <a:rPr lang="en-US" i="1" dirty="0">
                <a:solidFill>
                  <a:schemeClr val="accent1"/>
                </a:solidFill>
                <a:latin typeface="Prometo" panose="020B0604030203060203" pitchFamily="34" charset="0"/>
              </a:rPr>
              <a:t>Data Pipelines / Data Use Agreements</a:t>
            </a:r>
          </a:p>
        </p:txBody>
      </p:sp>
      <p:pic>
        <p:nvPicPr>
          <p:cNvPr id="6" name="Picture 5">
            <a:extLst>
              <a:ext uri="{FF2B5EF4-FFF2-40B4-BE49-F238E27FC236}">
                <a16:creationId xmlns:a16="http://schemas.microsoft.com/office/drawing/2014/main" id="{546FB94A-F634-ADA3-5983-B165BE14FE2B}"/>
              </a:ext>
            </a:extLst>
          </p:cNvPr>
          <p:cNvPicPr>
            <a:picLocks noChangeAspect="1"/>
          </p:cNvPicPr>
          <p:nvPr/>
        </p:nvPicPr>
        <p:blipFill>
          <a:blip r:embed="rId3"/>
          <a:stretch>
            <a:fillRect/>
          </a:stretch>
        </p:blipFill>
        <p:spPr>
          <a:xfrm>
            <a:off x="502988" y="604920"/>
            <a:ext cx="2957531" cy="982536"/>
          </a:xfrm>
          <a:prstGeom prst="rect">
            <a:avLst/>
          </a:prstGeom>
        </p:spPr>
      </p:pic>
      <p:pic>
        <p:nvPicPr>
          <p:cNvPr id="7" name="Picture 6">
            <a:extLst>
              <a:ext uri="{FF2B5EF4-FFF2-40B4-BE49-F238E27FC236}">
                <a16:creationId xmlns:a16="http://schemas.microsoft.com/office/drawing/2014/main" id="{63E7A380-0064-0DBE-816C-95C41E13338B}"/>
              </a:ext>
            </a:extLst>
          </p:cNvPr>
          <p:cNvPicPr>
            <a:picLocks noChangeAspect="1"/>
          </p:cNvPicPr>
          <p:nvPr/>
        </p:nvPicPr>
        <p:blipFill>
          <a:blip r:embed="rId4"/>
          <a:stretch>
            <a:fillRect/>
          </a:stretch>
        </p:blipFill>
        <p:spPr>
          <a:xfrm>
            <a:off x="1734724" y="5599159"/>
            <a:ext cx="1140051" cy="377985"/>
          </a:xfrm>
          <a:prstGeom prst="rect">
            <a:avLst/>
          </a:prstGeom>
        </p:spPr>
      </p:pic>
      <p:pic>
        <p:nvPicPr>
          <p:cNvPr id="8" name="Picture 7">
            <a:extLst>
              <a:ext uri="{FF2B5EF4-FFF2-40B4-BE49-F238E27FC236}">
                <a16:creationId xmlns:a16="http://schemas.microsoft.com/office/drawing/2014/main" id="{82E7F6E9-D855-AB20-7D89-33F88BCAA395}"/>
              </a:ext>
            </a:extLst>
          </p:cNvPr>
          <p:cNvPicPr>
            <a:picLocks noChangeAspect="1"/>
          </p:cNvPicPr>
          <p:nvPr/>
        </p:nvPicPr>
        <p:blipFill>
          <a:blip r:embed="rId5"/>
          <a:stretch>
            <a:fillRect/>
          </a:stretch>
        </p:blipFill>
        <p:spPr>
          <a:xfrm>
            <a:off x="9044059" y="5606621"/>
            <a:ext cx="1670449" cy="237765"/>
          </a:xfrm>
          <a:prstGeom prst="rect">
            <a:avLst/>
          </a:prstGeom>
        </p:spPr>
      </p:pic>
      <p:pic>
        <p:nvPicPr>
          <p:cNvPr id="9" name="Picture 8">
            <a:extLst>
              <a:ext uri="{FF2B5EF4-FFF2-40B4-BE49-F238E27FC236}">
                <a16:creationId xmlns:a16="http://schemas.microsoft.com/office/drawing/2014/main" id="{7724DAEA-E35A-A00B-A7FC-73425A022B94}"/>
              </a:ext>
            </a:extLst>
          </p:cNvPr>
          <p:cNvPicPr>
            <a:picLocks noChangeAspect="1"/>
          </p:cNvPicPr>
          <p:nvPr/>
        </p:nvPicPr>
        <p:blipFill>
          <a:blip r:embed="rId6"/>
          <a:stretch>
            <a:fillRect/>
          </a:stretch>
        </p:blipFill>
        <p:spPr>
          <a:xfrm>
            <a:off x="1603509" y="3318510"/>
            <a:ext cx="1627773" cy="445047"/>
          </a:xfrm>
          <a:prstGeom prst="rect">
            <a:avLst/>
          </a:prstGeom>
        </p:spPr>
      </p:pic>
      <p:pic>
        <p:nvPicPr>
          <p:cNvPr id="10" name="Picture 9">
            <a:extLst>
              <a:ext uri="{FF2B5EF4-FFF2-40B4-BE49-F238E27FC236}">
                <a16:creationId xmlns:a16="http://schemas.microsoft.com/office/drawing/2014/main" id="{3FA8D193-2D57-05D6-BAF3-48D9163887E0}"/>
              </a:ext>
            </a:extLst>
          </p:cNvPr>
          <p:cNvPicPr>
            <a:picLocks noChangeAspect="1"/>
          </p:cNvPicPr>
          <p:nvPr/>
        </p:nvPicPr>
        <p:blipFill>
          <a:blip r:embed="rId7"/>
          <a:stretch>
            <a:fillRect/>
          </a:stretch>
        </p:blipFill>
        <p:spPr>
          <a:xfrm>
            <a:off x="9248573" y="3254497"/>
            <a:ext cx="2395936" cy="286537"/>
          </a:xfrm>
          <a:prstGeom prst="rect">
            <a:avLst/>
          </a:prstGeom>
        </p:spPr>
      </p:pic>
      <p:pic>
        <p:nvPicPr>
          <p:cNvPr id="11" name="Picture 10">
            <a:extLst>
              <a:ext uri="{FF2B5EF4-FFF2-40B4-BE49-F238E27FC236}">
                <a16:creationId xmlns:a16="http://schemas.microsoft.com/office/drawing/2014/main" id="{6D62E2FC-EB99-A4CB-F3D8-D77D6257E8FD}"/>
              </a:ext>
            </a:extLst>
          </p:cNvPr>
          <p:cNvPicPr>
            <a:picLocks noChangeAspect="1"/>
          </p:cNvPicPr>
          <p:nvPr/>
        </p:nvPicPr>
        <p:blipFill>
          <a:blip r:embed="rId8"/>
          <a:stretch>
            <a:fillRect/>
          </a:stretch>
        </p:blipFill>
        <p:spPr>
          <a:xfrm>
            <a:off x="528612" y="3052389"/>
            <a:ext cx="804742" cy="664522"/>
          </a:xfrm>
          <a:prstGeom prst="rect">
            <a:avLst/>
          </a:prstGeom>
        </p:spPr>
      </p:pic>
    </p:spTree>
    <p:extLst>
      <p:ext uri="{BB962C8B-B14F-4D97-AF65-F5344CB8AC3E}">
        <p14:creationId xmlns:p14="http://schemas.microsoft.com/office/powerpoint/2010/main" val="69943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82723-A657-6E78-2D54-C489859F4C3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FF87C8-6BE3-9807-F12A-4B9F2039252C}"/>
              </a:ext>
            </a:extLst>
          </p:cNvPr>
          <p:cNvSpPr>
            <a:spLocks noGrp="1"/>
          </p:cNvSpPr>
          <p:nvPr>
            <p:ph type="sldNum" sz="quarter" idx="12"/>
          </p:nvPr>
        </p:nvSpPr>
        <p:spPr/>
        <p:txBody>
          <a:bodyPr/>
          <a:lstStyle/>
          <a:p>
            <a:fld id="{2F8AF2E6-64A8-0F46-AF27-0A96D82A033B}" type="slidenum">
              <a:rPr lang="en-US" smtClean="0"/>
              <a:pPr/>
              <a:t>37</a:t>
            </a:fld>
            <a:endParaRPr lang="en-US"/>
          </a:p>
        </p:txBody>
      </p:sp>
      <p:sp>
        <p:nvSpPr>
          <p:cNvPr id="3" name="Title 2">
            <a:extLst>
              <a:ext uri="{FF2B5EF4-FFF2-40B4-BE49-F238E27FC236}">
                <a16:creationId xmlns:a16="http://schemas.microsoft.com/office/drawing/2014/main" id="{8E5CA063-3662-663F-4663-41D8E8D21328}"/>
              </a:ext>
            </a:extLst>
          </p:cNvPr>
          <p:cNvSpPr>
            <a:spLocks noGrp="1"/>
          </p:cNvSpPr>
          <p:nvPr>
            <p:ph type="title"/>
          </p:nvPr>
        </p:nvSpPr>
        <p:spPr>
          <a:xfrm>
            <a:off x="860690" y="737150"/>
            <a:ext cx="10591800" cy="999994"/>
          </a:xfrm>
        </p:spPr>
        <p:txBody>
          <a:bodyPr/>
          <a:lstStyle/>
          <a:p>
            <a:pPr algn="ctr"/>
            <a:r>
              <a:rPr lang="en-US" dirty="0">
                <a:latin typeface="Prometo" panose="020B0604030203060203" pitchFamily="34" charset="0"/>
              </a:rPr>
              <a:t>Phase II</a:t>
            </a:r>
          </a:p>
        </p:txBody>
      </p:sp>
      <p:sp>
        <p:nvSpPr>
          <p:cNvPr id="5" name="Footer Placeholder 4">
            <a:extLst>
              <a:ext uri="{FF2B5EF4-FFF2-40B4-BE49-F238E27FC236}">
                <a16:creationId xmlns:a16="http://schemas.microsoft.com/office/drawing/2014/main" id="{ED48B97B-8A24-D988-E706-C3DA44D67E2B}"/>
              </a:ext>
            </a:extLst>
          </p:cNvPr>
          <p:cNvSpPr>
            <a:spLocks noGrp="1"/>
          </p:cNvSpPr>
          <p:nvPr>
            <p:ph type="ftr" sz="quarter" idx="14"/>
          </p:nvPr>
        </p:nvSpPr>
        <p:spPr/>
        <p:txBody>
          <a:bodyPr/>
          <a:lstStyle/>
          <a:p>
            <a:r>
              <a:rPr lang="en-US"/>
              <a:t>The Great State of Washington: The Story of FHIR Saga</a:t>
            </a:r>
          </a:p>
        </p:txBody>
      </p:sp>
      <p:pic>
        <p:nvPicPr>
          <p:cNvPr id="2050" name="Picture 2">
            <a:extLst>
              <a:ext uri="{FF2B5EF4-FFF2-40B4-BE49-F238E27FC236}">
                <a16:creationId xmlns:a16="http://schemas.microsoft.com/office/drawing/2014/main" id="{0AA00D8E-DA5B-34C8-34C0-C1ACE2C2B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681" y="1614314"/>
            <a:ext cx="7921838" cy="49418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ultiCare - Hospitals, Clinics &amp; Urgent ...">
            <a:extLst>
              <a:ext uri="{FF2B5EF4-FFF2-40B4-BE49-F238E27FC236}">
                <a16:creationId xmlns:a16="http://schemas.microsoft.com/office/drawing/2014/main" id="{66A94413-B3AF-E5DB-F510-FBFF291B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242" y="2018738"/>
            <a:ext cx="1624117" cy="44191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2024-2025 COVID-19 Vaccine Recommendations">
            <a:extLst>
              <a:ext uri="{FF2B5EF4-FFF2-40B4-BE49-F238E27FC236}">
                <a16:creationId xmlns:a16="http://schemas.microsoft.com/office/drawing/2014/main" id="{BB8126DB-7AEC-9881-C200-50DD6693C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6925" y="5192200"/>
            <a:ext cx="834721" cy="8347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RISP Shared Services - Empowering localized healthcare ecosystems">
            <a:extLst>
              <a:ext uri="{FF2B5EF4-FFF2-40B4-BE49-F238E27FC236}">
                <a16:creationId xmlns:a16="http://schemas.microsoft.com/office/drawing/2014/main" id="{B0840098-3206-D427-52DB-879742135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590" y="2256585"/>
            <a:ext cx="1140335" cy="37403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omepage | OneHealthPort">
            <a:extLst>
              <a:ext uri="{FF2B5EF4-FFF2-40B4-BE49-F238E27FC236}">
                <a16:creationId xmlns:a16="http://schemas.microsoft.com/office/drawing/2014/main" id="{FDB04552-71A2-E8BE-57B7-752A50463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0391" y="2396569"/>
            <a:ext cx="1671754" cy="2340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white text on a colorful background&#10;&#10;Description automatically generated">
            <a:extLst>
              <a:ext uri="{FF2B5EF4-FFF2-40B4-BE49-F238E27FC236}">
                <a16:creationId xmlns:a16="http://schemas.microsoft.com/office/drawing/2014/main" id="{99E85329-C9A5-4076-7C23-EF250668189B}"/>
              </a:ext>
            </a:extLst>
          </p:cNvPr>
          <p:cNvPicPr>
            <a:picLocks noChangeAspect="1"/>
          </p:cNvPicPr>
          <p:nvPr/>
        </p:nvPicPr>
        <p:blipFill>
          <a:blip r:embed="rId8">
            <a:alphaModFix amt="60000"/>
            <a:extLst>
              <a:ext uri="{28A0092B-C50C-407E-A947-70E740481C1C}">
                <a14:useLocalDpi xmlns:a14="http://schemas.microsoft.com/office/drawing/2010/main" val="0"/>
              </a:ext>
            </a:extLst>
          </a:blip>
          <a:stretch>
            <a:fillRect/>
          </a:stretch>
        </p:blipFill>
        <p:spPr>
          <a:xfrm>
            <a:off x="507420" y="657579"/>
            <a:ext cx="3065959" cy="1017931"/>
          </a:xfrm>
          <a:prstGeom prst="rect">
            <a:avLst/>
          </a:prstGeom>
        </p:spPr>
      </p:pic>
      <p:pic>
        <p:nvPicPr>
          <p:cNvPr id="6" name="Picture 5">
            <a:extLst>
              <a:ext uri="{FF2B5EF4-FFF2-40B4-BE49-F238E27FC236}">
                <a16:creationId xmlns:a16="http://schemas.microsoft.com/office/drawing/2014/main" id="{169F3A1D-D80D-3138-4E90-3D339F1A3712}"/>
              </a:ext>
            </a:extLst>
          </p:cNvPr>
          <p:cNvPicPr>
            <a:picLocks noChangeAspect="1"/>
          </p:cNvPicPr>
          <p:nvPr/>
        </p:nvPicPr>
        <p:blipFill>
          <a:blip r:embed="rId9"/>
          <a:stretch>
            <a:fillRect/>
          </a:stretch>
        </p:blipFill>
        <p:spPr>
          <a:xfrm>
            <a:off x="3252494" y="4397352"/>
            <a:ext cx="2876929" cy="310749"/>
          </a:xfrm>
          <a:prstGeom prst="rect">
            <a:avLst/>
          </a:prstGeom>
        </p:spPr>
      </p:pic>
      <p:pic>
        <p:nvPicPr>
          <p:cNvPr id="7" name="Picture 6">
            <a:extLst>
              <a:ext uri="{FF2B5EF4-FFF2-40B4-BE49-F238E27FC236}">
                <a16:creationId xmlns:a16="http://schemas.microsoft.com/office/drawing/2014/main" id="{2E3BE50F-625A-B207-4A6E-3178065033EA}"/>
              </a:ext>
            </a:extLst>
          </p:cNvPr>
          <p:cNvPicPr>
            <a:picLocks noChangeAspect="1"/>
          </p:cNvPicPr>
          <p:nvPr/>
        </p:nvPicPr>
        <p:blipFill>
          <a:blip r:embed="rId10"/>
          <a:stretch>
            <a:fillRect/>
          </a:stretch>
        </p:blipFill>
        <p:spPr>
          <a:xfrm>
            <a:off x="4193012" y="2018736"/>
            <a:ext cx="535159" cy="441912"/>
          </a:xfrm>
          <a:prstGeom prst="rect">
            <a:avLst/>
          </a:prstGeom>
        </p:spPr>
      </p:pic>
    </p:spTree>
    <p:extLst>
      <p:ext uri="{BB962C8B-B14F-4D97-AF65-F5344CB8AC3E}">
        <p14:creationId xmlns:p14="http://schemas.microsoft.com/office/powerpoint/2010/main" val="1751867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49A9-A7F9-441B-9358-CD4D036F4F77}"/>
              </a:ext>
            </a:extLst>
          </p:cNvPr>
          <p:cNvSpPr>
            <a:spLocks noGrp="1"/>
          </p:cNvSpPr>
          <p:nvPr>
            <p:ph type="title"/>
          </p:nvPr>
        </p:nvSpPr>
        <p:spPr/>
        <p:txBody>
          <a:bodyPr/>
          <a:lstStyle/>
          <a:p>
            <a:r>
              <a:rPr lang="en-US" dirty="0">
                <a:latin typeface="Prometo" panose="020B0604030203060203" pitchFamily="34" charset="0"/>
              </a:rPr>
              <a:t>Birth Records &amp; Newborn Screening (NBS)</a:t>
            </a:r>
          </a:p>
        </p:txBody>
      </p:sp>
      <p:sp>
        <p:nvSpPr>
          <p:cNvPr id="3" name="Slide Number Placeholder 2">
            <a:extLst>
              <a:ext uri="{FF2B5EF4-FFF2-40B4-BE49-F238E27FC236}">
                <a16:creationId xmlns:a16="http://schemas.microsoft.com/office/drawing/2014/main" id="{5CA2EECA-22CF-B7A4-472D-518E1EEDEE15}"/>
              </a:ext>
            </a:extLst>
          </p:cNvPr>
          <p:cNvSpPr>
            <a:spLocks noGrp="1"/>
          </p:cNvSpPr>
          <p:nvPr>
            <p:ph type="sldNum" sz="quarter" idx="10"/>
          </p:nvPr>
        </p:nvSpPr>
        <p:spPr/>
        <p:txBody>
          <a:bodyPr/>
          <a:lstStyle/>
          <a:p>
            <a:fld id="{D8D877B3-D348-4611-9BDB-C5374591D951}" type="slidenum">
              <a:rPr lang="en-US" smtClean="0"/>
              <a:pPr/>
              <a:t>38</a:t>
            </a:fld>
            <a:endParaRPr lang="en-US"/>
          </a:p>
        </p:txBody>
      </p:sp>
      <p:sp>
        <p:nvSpPr>
          <p:cNvPr id="4" name="Content Placeholder 3">
            <a:extLst>
              <a:ext uri="{FF2B5EF4-FFF2-40B4-BE49-F238E27FC236}">
                <a16:creationId xmlns:a16="http://schemas.microsoft.com/office/drawing/2014/main" id="{8A4C065F-B568-FC10-628A-55FC749C7FE5}"/>
              </a:ext>
            </a:extLst>
          </p:cNvPr>
          <p:cNvSpPr>
            <a:spLocks noGrp="1"/>
          </p:cNvSpPr>
          <p:nvPr>
            <p:ph sz="quarter" idx="11"/>
          </p:nvPr>
        </p:nvSpPr>
        <p:spPr>
          <a:xfrm>
            <a:off x="526301" y="1865377"/>
            <a:ext cx="8427405" cy="4099064"/>
          </a:xfrm>
        </p:spPr>
        <p:txBody>
          <a:bodyPr>
            <a:normAutofit fontScale="92500" lnSpcReduction="20000"/>
          </a:bodyPr>
          <a:lstStyle/>
          <a:p>
            <a:r>
              <a:rPr lang="en-US"/>
              <a:t>Three major activities:</a:t>
            </a:r>
          </a:p>
          <a:p>
            <a:pPr lvl="1"/>
            <a:r>
              <a:rPr lang="en-US"/>
              <a:t>Short-team follow up data to get clinical diagnostic data to NBS program for case close-out</a:t>
            </a:r>
          </a:p>
          <a:p>
            <a:pPr lvl="2"/>
            <a:r>
              <a:rPr lang="en-US"/>
              <a:t>Defining business case</a:t>
            </a:r>
          </a:p>
          <a:p>
            <a:pPr lvl="2"/>
            <a:r>
              <a:rPr lang="en-US"/>
              <a:t>Finalizing data use agreement</a:t>
            </a:r>
          </a:p>
          <a:p>
            <a:pPr lvl="2"/>
            <a:r>
              <a:rPr lang="en-US"/>
              <a:t>Investigating Query Connector Tool, Direct Connect to hospitals vs. eHealth Exchange</a:t>
            </a:r>
          </a:p>
          <a:p>
            <a:pPr lvl="1"/>
            <a:r>
              <a:rPr lang="en-US"/>
              <a:t>Long-term follow-up(LTFU) data</a:t>
            </a:r>
          </a:p>
          <a:p>
            <a:pPr lvl="2"/>
            <a:r>
              <a:rPr lang="en-US"/>
              <a:t>Action steps: Will build on activities of LTFU Work Group and lessons from short-term follow-up interoperability work</a:t>
            </a:r>
          </a:p>
          <a:p>
            <a:pPr lvl="1"/>
            <a:r>
              <a:rPr lang="en-US"/>
              <a:t>Birth Notification – ensure every baby has received a screen</a:t>
            </a:r>
          </a:p>
          <a:p>
            <a:pPr lvl="2"/>
            <a:r>
              <a:rPr lang="en-US"/>
              <a:t>Action Steps: Define business case and identify needs</a:t>
            </a:r>
          </a:p>
        </p:txBody>
      </p:sp>
      <p:sp>
        <p:nvSpPr>
          <p:cNvPr id="6" name="Footer Placeholder 5">
            <a:extLst>
              <a:ext uri="{FF2B5EF4-FFF2-40B4-BE49-F238E27FC236}">
                <a16:creationId xmlns:a16="http://schemas.microsoft.com/office/drawing/2014/main" id="{156F15D5-0A2E-4FCC-38FF-0C1294949CB6}"/>
              </a:ext>
            </a:extLst>
          </p:cNvPr>
          <p:cNvSpPr>
            <a:spLocks noGrp="1"/>
          </p:cNvSpPr>
          <p:nvPr>
            <p:ph type="ftr" sz="quarter" idx="13"/>
          </p:nvPr>
        </p:nvSpPr>
        <p:spPr/>
        <p:txBody>
          <a:bodyPr/>
          <a:lstStyle/>
          <a:p>
            <a:r>
              <a:rPr lang="en-US"/>
              <a:t>The Great State of Washington: The Story of FHIR Saga</a:t>
            </a:r>
          </a:p>
        </p:txBody>
      </p:sp>
      <p:pic>
        <p:nvPicPr>
          <p:cNvPr id="7" name="Picture 6">
            <a:extLst>
              <a:ext uri="{FF2B5EF4-FFF2-40B4-BE49-F238E27FC236}">
                <a16:creationId xmlns:a16="http://schemas.microsoft.com/office/drawing/2014/main" id="{EDB7DDB3-497A-148C-625C-6C4A235CC067}"/>
              </a:ext>
            </a:extLst>
          </p:cNvPr>
          <p:cNvPicPr>
            <a:picLocks noChangeAspect="1"/>
          </p:cNvPicPr>
          <p:nvPr/>
        </p:nvPicPr>
        <p:blipFill>
          <a:blip r:embed="rId2"/>
          <a:stretch>
            <a:fillRect/>
          </a:stretch>
        </p:blipFill>
        <p:spPr>
          <a:xfrm>
            <a:off x="9670159" y="3076032"/>
            <a:ext cx="2136197" cy="1267634"/>
          </a:xfrm>
          <a:prstGeom prst="rect">
            <a:avLst/>
          </a:prstGeom>
        </p:spPr>
      </p:pic>
      <p:pic>
        <p:nvPicPr>
          <p:cNvPr id="8" name="Picture 7">
            <a:extLst>
              <a:ext uri="{FF2B5EF4-FFF2-40B4-BE49-F238E27FC236}">
                <a16:creationId xmlns:a16="http://schemas.microsoft.com/office/drawing/2014/main" id="{380C1AFF-5491-4FF6-A067-EF8512647D62}"/>
              </a:ext>
            </a:extLst>
          </p:cNvPr>
          <p:cNvPicPr>
            <a:picLocks noChangeAspect="1"/>
          </p:cNvPicPr>
          <p:nvPr/>
        </p:nvPicPr>
        <p:blipFill>
          <a:blip r:embed="rId3"/>
          <a:stretch>
            <a:fillRect/>
          </a:stretch>
        </p:blipFill>
        <p:spPr>
          <a:xfrm>
            <a:off x="9798627" y="2076038"/>
            <a:ext cx="1879263" cy="487066"/>
          </a:xfrm>
          <a:prstGeom prst="rect">
            <a:avLst/>
          </a:prstGeom>
        </p:spPr>
      </p:pic>
      <p:pic>
        <p:nvPicPr>
          <p:cNvPr id="9" name="Picture 8">
            <a:extLst>
              <a:ext uri="{FF2B5EF4-FFF2-40B4-BE49-F238E27FC236}">
                <a16:creationId xmlns:a16="http://schemas.microsoft.com/office/drawing/2014/main" id="{D3DF44A5-B019-B2B5-EDC1-33A82D58ECB6}"/>
              </a:ext>
            </a:extLst>
          </p:cNvPr>
          <p:cNvPicPr>
            <a:picLocks noChangeAspect="1"/>
          </p:cNvPicPr>
          <p:nvPr/>
        </p:nvPicPr>
        <p:blipFill>
          <a:blip r:embed="rId4"/>
          <a:stretch>
            <a:fillRect/>
          </a:stretch>
        </p:blipFill>
        <p:spPr>
          <a:xfrm>
            <a:off x="10086696" y="4711248"/>
            <a:ext cx="1591194" cy="615749"/>
          </a:xfrm>
          <a:prstGeom prst="rect">
            <a:avLst/>
          </a:prstGeom>
        </p:spPr>
      </p:pic>
    </p:spTree>
    <p:extLst>
      <p:ext uri="{BB962C8B-B14F-4D97-AF65-F5344CB8AC3E}">
        <p14:creationId xmlns:p14="http://schemas.microsoft.com/office/powerpoint/2010/main" val="1831633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BD09-CD45-6FBB-C97D-2593A558F325}"/>
              </a:ext>
            </a:extLst>
          </p:cNvPr>
          <p:cNvSpPr>
            <a:spLocks noGrp="1"/>
          </p:cNvSpPr>
          <p:nvPr>
            <p:ph type="title"/>
          </p:nvPr>
        </p:nvSpPr>
        <p:spPr>
          <a:xfrm>
            <a:off x="514110" y="1088044"/>
            <a:ext cx="6511158" cy="999994"/>
          </a:xfrm>
        </p:spPr>
        <p:txBody>
          <a:bodyPr/>
          <a:lstStyle/>
          <a:p>
            <a:r>
              <a:rPr lang="en-US" dirty="0">
                <a:latin typeface="Prometo" panose="020B0604030203060203" pitchFamily="34" charset="0"/>
              </a:rPr>
              <a:t>Immunization Information Systems Bulk Data Exchange</a:t>
            </a:r>
          </a:p>
        </p:txBody>
      </p:sp>
      <p:pic>
        <p:nvPicPr>
          <p:cNvPr id="7" name="Content Placeholder 6">
            <a:extLst>
              <a:ext uri="{FF2B5EF4-FFF2-40B4-BE49-F238E27FC236}">
                <a16:creationId xmlns:a16="http://schemas.microsoft.com/office/drawing/2014/main" id="{6E621C3A-C06C-F503-DB96-BDFA6CB2C10E}"/>
              </a:ext>
            </a:extLst>
          </p:cNvPr>
          <p:cNvPicPr>
            <a:picLocks noGrp="1" noChangeAspect="1"/>
          </p:cNvPicPr>
          <p:nvPr>
            <p:ph sz="quarter" idx="13"/>
          </p:nvPr>
        </p:nvPicPr>
        <p:blipFill>
          <a:blip r:embed="rId2"/>
          <a:stretch>
            <a:fillRect/>
          </a:stretch>
        </p:blipFill>
        <p:spPr>
          <a:xfrm>
            <a:off x="2424178" y="2174488"/>
            <a:ext cx="6813699" cy="3836168"/>
          </a:xfrm>
        </p:spPr>
      </p:pic>
      <p:sp>
        <p:nvSpPr>
          <p:cNvPr id="4" name="Footer Placeholder 3">
            <a:extLst>
              <a:ext uri="{FF2B5EF4-FFF2-40B4-BE49-F238E27FC236}">
                <a16:creationId xmlns:a16="http://schemas.microsoft.com/office/drawing/2014/main" id="{220D2ED1-C6B5-0968-7313-966546D6C5C2}"/>
              </a:ext>
            </a:extLst>
          </p:cNvPr>
          <p:cNvSpPr>
            <a:spLocks noGrp="1"/>
          </p:cNvSpPr>
          <p:nvPr>
            <p:ph type="ftr" sz="quarter" idx="14"/>
          </p:nvPr>
        </p:nvSpPr>
        <p:spPr/>
        <p:txBody>
          <a:bodyPr/>
          <a:lstStyle/>
          <a:p>
            <a:r>
              <a:rPr lang="en-US"/>
              <a:t>The Great State of Washington: The Story of FHIR Saga</a:t>
            </a:r>
          </a:p>
        </p:txBody>
      </p:sp>
      <p:sp>
        <p:nvSpPr>
          <p:cNvPr id="5" name="Slide Number Placeholder 4">
            <a:extLst>
              <a:ext uri="{FF2B5EF4-FFF2-40B4-BE49-F238E27FC236}">
                <a16:creationId xmlns:a16="http://schemas.microsoft.com/office/drawing/2014/main" id="{D300E39F-D2D4-D1FF-9436-03BF48D629DC}"/>
              </a:ext>
            </a:extLst>
          </p:cNvPr>
          <p:cNvSpPr>
            <a:spLocks noGrp="1"/>
          </p:cNvSpPr>
          <p:nvPr>
            <p:ph type="sldNum" sz="quarter" idx="12"/>
          </p:nvPr>
        </p:nvSpPr>
        <p:spPr/>
        <p:txBody>
          <a:bodyPr/>
          <a:lstStyle/>
          <a:p>
            <a:fld id="{2F8AF2E6-64A8-0F46-AF27-0A96D82A033B}" type="slidenum">
              <a:rPr lang="en-US" smtClean="0"/>
              <a:pPr/>
              <a:t>39</a:t>
            </a:fld>
            <a:endParaRPr lang="en-US"/>
          </a:p>
        </p:txBody>
      </p:sp>
      <p:pic>
        <p:nvPicPr>
          <p:cNvPr id="6" name="Picture 2" descr="Public Health — Seattle &amp; King County logo">
            <a:extLst>
              <a:ext uri="{FF2B5EF4-FFF2-40B4-BE49-F238E27FC236}">
                <a16:creationId xmlns:a16="http://schemas.microsoft.com/office/drawing/2014/main" id="{01D9A323-EF17-B2CD-9B45-232F76D9D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995" y="1034616"/>
            <a:ext cx="3492895" cy="72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56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88E3-41F1-B068-143F-4353DCD65C11}"/>
              </a:ext>
            </a:extLst>
          </p:cNvPr>
          <p:cNvSpPr>
            <a:spLocks noGrp="1"/>
          </p:cNvSpPr>
          <p:nvPr>
            <p:ph type="title"/>
          </p:nvPr>
        </p:nvSpPr>
        <p:spPr>
          <a:xfrm>
            <a:off x="350982" y="1108363"/>
            <a:ext cx="9882910" cy="1422401"/>
          </a:xfrm>
        </p:spPr>
        <p:txBody>
          <a:bodyPr/>
          <a:lstStyle/>
          <a:p>
            <a:r>
              <a:rPr lang="en-US" sz="1800" dirty="0">
                <a:latin typeface="Prometo" panose="020B0604030203060203" pitchFamily="34" charset="0"/>
              </a:rPr>
              <a:t>Conflict of Interest Slide</a:t>
            </a:r>
          </a:p>
        </p:txBody>
      </p:sp>
      <p:sp>
        <p:nvSpPr>
          <p:cNvPr id="3" name="Slide Number Placeholder 2">
            <a:extLst>
              <a:ext uri="{FF2B5EF4-FFF2-40B4-BE49-F238E27FC236}">
                <a16:creationId xmlns:a16="http://schemas.microsoft.com/office/drawing/2014/main" id="{041C8D6D-B8DF-328F-6320-2710AE05425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dirty="0">
              <a:ln>
                <a:noFill/>
              </a:ln>
              <a:solidFill>
                <a:srgbClr val="1E22AA"/>
              </a:solidFill>
              <a:effectLst/>
              <a:uLnTx/>
              <a:uFillTx/>
              <a:latin typeface="Century Gothic" panose="020B0502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C7635C7-82CA-C745-DF6A-B2CFCBB460B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The Great State of Washington: The Story of FHIR Saga</a:t>
            </a:r>
            <a:endParaRPr kumimoji="0" lang="en-US" sz="1000" b="0" i="0" u="none" strike="noStrike" kern="1200" cap="none" spc="0" normalizeH="0" baseline="0" noProof="0" dirty="0">
              <a:ln>
                <a:noFill/>
              </a:ln>
              <a:solidFill>
                <a:srgbClr val="55C1E9"/>
              </a:solidFill>
              <a:effectLst/>
              <a:uLnTx/>
              <a:uFillTx/>
              <a:latin typeface="Century Gothic" panose="020B0502020202020204" pitchFamily="34" charset="0"/>
              <a:ea typeface="+mj-ea"/>
              <a:cs typeface="+mj-cs"/>
            </a:endParaRPr>
          </a:p>
        </p:txBody>
      </p:sp>
      <p:sp>
        <p:nvSpPr>
          <p:cNvPr id="6" name="TextBox 5">
            <a:extLst>
              <a:ext uri="{FF2B5EF4-FFF2-40B4-BE49-F238E27FC236}">
                <a16:creationId xmlns:a16="http://schemas.microsoft.com/office/drawing/2014/main" id="{9740381D-F8B0-D3E5-F1AE-37C14620CBE9}"/>
              </a:ext>
            </a:extLst>
          </p:cNvPr>
          <p:cNvSpPr txBox="1"/>
          <p:nvPr/>
        </p:nvSpPr>
        <p:spPr>
          <a:xfrm>
            <a:off x="350982" y="2721110"/>
            <a:ext cx="10326254" cy="2031325"/>
          </a:xfrm>
          <a:prstGeom prst="rect">
            <a:avLst/>
          </a:prstGeom>
          <a:noFill/>
        </p:spPr>
        <p:txBody>
          <a:bodyPr wrap="square">
            <a:spAutoFit/>
          </a:bodyPr>
          <a:lstStyle/>
          <a:p>
            <a:r>
              <a:rPr lang="en-US" sz="1800" dirty="0">
                <a:ln w="0"/>
              </a:rPr>
              <a:t>Bryant Thomas Karras MD FACMI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Has no real or apparent conflicts of interest to report.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193223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8596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756FCC-77DC-4744-80A1-293518D3E7ED}"/>
              </a:ext>
            </a:extLst>
          </p:cNvPr>
          <p:cNvSpPr/>
          <p:nvPr/>
        </p:nvSpPr>
        <p:spPr>
          <a:xfrm>
            <a:off x="9881946" y="2757101"/>
            <a:ext cx="2329525" cy="1343797"/>
          </a:xfrm>
          <a:prstGeom prst="rect">
            <a:avLst/>
          </a:prstGeom>
          <a:solidFill>
            <a:srgbClr val="00B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DB2B161-CCC3-4940-9DF1-95B0A0FDDB16}"/>
              </a:ext>
            </a:extLst>
          </p:cNvPr>
          <p:cNvSpPr/>
          <p:nvPr/>
        </p:nvSpPr>
        <p:spPr>
          <a:xfrm>
            <a:off x="0" y="2757101"/>
            <a:ext cx="3853736" cy="1343797"/>
          </a:xfrm>
          <a:prstGeom prst="rect">
            <a:avLst/>
          </a:prstGeom>
          <a:solidFill>
            <a:srgbClr val="FFB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80" name="Picture 8" descr="Image result for zika virus">
            <a:extLst>
              <a:ext uri="{FF2B5EF4-FFF2-40B4-BE49-F238E27FC236}">
                <a16:creationId xmlns:a16="http://schemas.microsoft.com/office/drawing/2014/main" id="{0B1B9CD7-EF0B-4D57-9229-C459F3A6CF75}"/>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l="17857" r="17857"/>
          <a:stretch>
            <a:fillRect/>
          </a:stretch>
        </p:blipFill>
        <p:spPr bwMode="auto">
          <a:xfrm>
            <a:off x="3828243" y="4658647"/>
            <a:ext cx="3039751" cy="21232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11753" y="901562"/>
            <a:ext cx="2941983"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Prometo" panose="020B0604030203060203" pitchFamily="34" charset="0"/>
              </a:rPr>
              <a:t>Public Health Challenges and Solutions Do not Recognize Borders</a:t>
            </a:r>
          </a:p>
        </p:txBody>
      </p:sp>
      <p:pic>
        <p:nvPicPr>
          <p:cNvPr id="7" name="Picture Placeholder 6"/>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1315" r="11315"/>
          <a:stretch>
            <a:fillRect/>
          </a:stretch>
        </p:blipFill>
        <p:spPr>
          <a:xfrm>
            <a:off x="3853736" y="0"/>
            <a:ext cx="6072930" cy="2289876"/>
          </a:xfrm>
        </p:spPr>
      </p:pic>
      <p:pic>
        <p:nvPicPr>
          <p:cNvPr id="13" name="Picture 12"/>
          <p:cNvPicPr>
            <a:picLocks noChangeAspect="1"/>
          </p:cNvPicPr>
          <p:nvPr/>
        </p:nvPicPr>
        <p:blipFill>
          <a:blip r:embed="rId4"/>
          <a:stretch>
            <a:fillRect/>
          </a:stretch>
        </p:blipFill>
        <p:spPr>
          <a:xfrm>
            <a:off x="6931942" y="4658647"/>
            <a:ext cx="3025049" cy="2123268"/>
          </a:xfrm>
          <a:prstGeom prst="rect">
            <a:avLst/>
          </a:prstGeom>
        </p:spPr>
      </p:pic>
      <p:pic>
        <p:nvPicPr>
          <p:cNvPr id="15" name="Picture Placeholder 14"/>
          <p:cNvPicPr>
            <a:picLocks noGrp="1" noChangeAspect="1"/>
          </p:cNvPicPr>
          <p:nvPr>
            <p:ph type="pic" sz="quarter" idx="21"/>
          </p:nvPr>
        </p:nvPicPr>
        <p:blipFill>
          <a:blip r:embed="rId5"/>
          <a:srcRect l="11559" r="11559"/>
          <a:stretch>
            <a:fillRect/>
          </a:stretch>
        </p:blipFill>
        <p:spPr>
          <a:xfrm>
            <a:off x="3828243" y="2363492"/>
            <a:ext cx="3039751" cy="2221539"/>
          </a:xfrm>
          <a:prstGeom prst="rect">
            <a:avLst/>
          </a:prstGeom>
        </p:spPr>
      </p:pic>
      <p:pic>
        <p:nvPicPr>
          <p:cNvPr id="18" name="Picture Placeholder 17"/>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4438" r="4438"/>
          <a:stretch>
            <a:fillRect/>
          </a:stretch>
        </p:blipFill>
        <p:spPr>
          <a:xfrm>
            <a:off x="6931942" y="2363492"/>
            <a:ext cx="2994724" cy="2221539"/>
          </a:xfrm>
        </p:spPr>
      </p:pic>
      <p:pic>
        <p:nvPicPr>
          <p:cNvPr id="2" name="Picture 1" descr="A picture containing decorated, light, lit, plant&#10;&#10;Description automatically generated">
            <a:extLst>
              <a:ext uri="{FF2B5EF4-FFF2-40B4-BE49-F238E27FC236}">
                <a16:creationId xmlns:a16="http://schemas.microsoft.com/office/drawing/2014/main" id="{BA730958-39CC-3F35-637A-6024845108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188" y="0"/>
            <a:ext cx="4759283" cy="2757101"/>
          </a:xfrm>
          <a:prstGeom prst="rect">
            <a:avLst/>
          </a:prstGeom>
        </p:spPr>
      </p:pic>
    </p:spTree>
    <p:extLst>
      <p:ext uri="{BB962C8B-B14F-4D97-AF65-F5344CB8AC3E}">
        <p14:creationId xmlns:p14="http://schemas.microsoft.com/office/powerpoint/2010/main" val="75870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rgbClr val="20383A"/>
          </a:fgClr>
          <a:bgClr>
            <a:srgbClr val="081B19"/>
          </a:bgClr>
        </a:pattFill>
        <a:effectLst/>
      </p:bgPr>
    </p:bg>
    <p:spTree>
      <p:nvGrpSpPr>
        <p:cNvPr id="1" name=""/>
        <p:cNvGrpSpPr/>
        <p:nvPr/>
      </p:nvGrpSpPr>
      <p:grpSpPr>
        <a:xfrm>
          <a:off x="0" y="0"/>
          <a:ext cx="0" cy="0"/>
          <a:chOff x="0" y="0"/>
          <a:chExt cx="0" cy="0"/>
        </a:xfrm>
      </p:grpSpPr>
      <p:sp>
        <p:nvSpPr>
          <p:cNvPr id="14" name="Title 7">
            <a:extLst>
              <a:ext uri="{FF2B5EF4-FFF2-40B4-BE49-F238E27FC236}">
                <a16:creationId xmlns:a16="http://schemas.microsoft.com/office/drawing/2014/main" id="{1047E005-95BC-9623-8BE7-640475100355}"/>
              </a:ext>
            </a:extLst>
          </p:cNvPr>
          <p:cNvSpPr txBox="1">
            <a:spLocks/>
          </p:cNvSpPr>
          <p:nvPr/>
        </p:nvSpPr>
        <p:spPr>
          <a:xfrm>
            <a:off x="144065" y="350728"/>
            <a:ext cx="11911745" cy="59289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US" sz="4000" kern="1200" cap="all" baseline="0">
                <a:solidFill>
                  <a:schemeClr val="accent3">
                    <a:lumMod val="20000"/>
                    <a:lumOff val="80000"/>
                  </a:schemeClr>
                </a:solidFill>
                <a:latin typeface="+mj-lt"/>
                <a:ea typeface="+mn-ea"/>
                <a:cs typeface="+mn-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all" spc="0" normalizeH="0" baseline="0" noProof="0" dirty="0">
                <a:ln>
                  <a:noFill/>
                </a:ln>
                <a:solidFill>
                  <a:prstClr val="white"/>
                </a:solidFill>
                <a:effectLst/>
                <a:uLnTx/>
                <a:uFillTx/>
                <a:latin typeface="Prometo" panose="020B0604030203060203" pitchFamily="34" charset="0"/>
                <a:ea typeface="Batang" panose="02030600000101010101" pitchFamily="18" charset="-127"/>
                <a:cs typeface="Adobe Devanagari" panose="02040503050201020203" pitchFamily="18" charset="0"/>
              </a:rPr>
              <a:t>State of Global and one Health work within DOH</a:t>
            </a:r>
          </a:p>
        </p:txBody>
      </p:sp>
      <p:grpSp>
        <p:nvGrpSpPr>
          <p:cNvPr id="2" name="Group 1">
            <a:extLst>
              <a:ext uri="{FF2B5EF4-FFF2-40B4-BE49-F238E27FC236}">
                <a16:creationId xmlns:a16="http://schemas.microsoft.com/office/drawing/2014/main" id="{2210E2AC-0A9E-7305-B418-62C1914E8674}"/>
              </a:ext>
            </a:extLst>
          </p:cNvPr>
          <p:cNvGrpSpPr/>
          <p:nvPr/>
        </p:nvGrpSpPr>
        <p:grpSpPr>
          <a:xfrm>
            <a:off x="0" y="6091955"/>
            <a:ext cx="12188952" cy="766395"/>
            <a:chOff x="0" y="6129704"/>
            <a:chExt cx="12192000" cy="766395"/>
          </a:xfrm>
          <a:solidFill>
            <a:srgbClr val="081B19"/>
          </a:solidFill>
        </p:grpSpPr>
        <p:sp>
          <p:nvSpPr>
            <p:cNvPr id="3" name="object 2">
              <a:extLst>
                <a:ext uri="{FF2B5EF4-FFF2-40B4-BE49-F238E27FC236}">
                  <a16:creationId xmlns:a16="http://schemas.microsoft.com/office/drawing/2014/main" id="{B102352A-1CF9-41D6-AF5D-80F7468A0E56}"/>
                </a:ext>
              </a:extLst>
            </p:cNvPr>
            <p:cNvSpPr txBox="1"/>
            <p:nvPr/>
          </p:nvSpPr>
          <p:spPr>
            <a:xfrm>
              <a:off x="11483340" y="6412483"/>
              <a:ext cx="66675" cy="147320"/>
            </a:xfrm>
            <a:prstGeom prst="rect">
              <a:avLst/>
            </a:prstGeom>
            <a:grpFill/>
          </p:spPr>
          <p:txBody>
            <a:bodyPr vert="horz" wrap="square" lIns="0" tIns="0" rIns="0" bIns="0" rtlCol="0">
              <a:spAutoFit/>
            </a:bodyPr>
            <a:lstStyle/>
            <a:p>
              <a:pPr marL="0" marR="0" lvl="0" indent="0" algn="l" defTabSz="914400" rtl="0" eaLnBrk="1" fontAlgn="auto" latinLnBrk="0" hangingPunct="1">
                <a:lnSpc>
                  <a:spcPts val="1135"/>
                </a:lnSpc>
                <a:spcBef>
                  <a:spcPts val="0"/>
                </a:spcBef>
                <a:spcAft>
                  <a:spcPts val="0"/>
                </a:spcAft>
                <a:buClrTx/>
                <a:buSzTx/>
                <a:buFontTx/>
                <a:buNone/>
                <a:tabLst/>
                <a:defRPr/>
              </a:pPr>
              <a:r>
                <a:rPr kumimoji="0" sz="1000" b="0" i="0" u="none" strike="noStrike" kern="0" cap="none" spc="-5" normalizeH="0" baseline="0" noProof="0">
                  <a:ln>
                    <a:noFill/>
                  </a:ln>
                  <a:solidFill>
                    <a:srgbClr val="7E7E7E"/>
                  </a:solidFill>
                  <a:effectLst/>
                  <a:uLnTx/>
                  <a:uFillTx/>
                  <a:latin typeface="Trebuchet MS"/>
                  <a:ea typeface="+mn-ea"/>
                  <a:cs typeface="Trebuchet MS"/>
                </a:rPr>
                <a:t>1</a:t>
              </a:r>
              <a:endParaRPr kumimoji="0" sz="1000" b="0" i="0" u="none" strike="noStrike" kern="0" cap="none" spc="0" normalizeH="0" baseline="0" noProof="0">
                <a:ln>
                  <a:noFill/>
                </a:ln>
                <a:solidFill>
                  <a:prstClr val="black"/>
                </a:solidFill>
                <a:effectLst/>
                <a:uLnTx/>
                <a:uFillTx/>
                <a:latin typeface="Trebuchet MS"/>
                <a:ea typeface="+mn-ea"/>
                <a:cs typeface="Trebuchet MS"/>
              </a:endParaRPr>
            </a:p>
          </p:txBody>
        </p:sp>
        <p:pic>
          <p:nvPicPr>
            <p:cNvPr id="21" name="object 11">
              <a:extLst>
                <a:ext uri="{FF2B5EF4-FFF2-40B4-BE49-F238E27FC236}">
                  <a16:creationId xmlns:a16="http://schemas.microsoft.com/office/drawing/2014/main" id="{51A72ABD-6AED-47D9-4B7F-09DF08DFB273}"/>
                </a:ext>
              </a:extLst>
            </p:cNvPr>
            <p:cNvPicPr/>
            <p:nvPr/>
          </p:nvPicPr>
          <p:blipFill>
            <a:blip r:embed="rId3" cstate="print"/>
            <a:stretch>
              <a:fillRect/>
            </a:stretch>
          </p:blipFill>
          <p:spPr>
            <a:xfrm>
              <a:off x="8274001" y="6230208"/>
              <a:ext cx="2621279" cy="655320"/>
            </a:xfrm>
            <a:prstGeom prst="rect">
              <a:avLst/>
            </a:prstGeom>
            <a:grpFill/>
          </p:spPr>
        </p:pic>
        <p:sp>
          <p:nvSpPr>
            <p:cNvPr id="22" name="Rectangle 21">
              <a:extLst>
                <a:ext uri="{FF2B5EF4-FFF2-40B4-BE49-F238E27FC236}">
                  <a16:creationId xmlns:a16="http://schemas.microsoft.com/office/drawing/2014/main" id="{36783976-5043-689F-2386-3E381B1DC23C}"/>
                </a:ext>
              </a:extLst>
            </p:cNvPr>
            <p:cNvSpPr/>
            <p:nvPr/>
          </p:nvSpPr>
          <p:spPr>
            <a:xfrm>
              <a:off x="0" y="6129704"/>
              <a:ext cx="12192000" cy="766395"/>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descr="Social Media: @WaDeptHealth @WaHealthSec&#10;&#10;&#10;Description automatically generated">
              <a:extLst>
                <a:ext uri="{FF2B5EF4-FFF2-40B4-BE49-F238E27FC236}">
                  <a16:creationId xmlns:a16="http://schemas.microsoft.com/office/drawing/2014/main" id="{84669394-20A1-679B-09E1-BEFAE2C8B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9598" y="6372923"/>
              <a:ext cx="1240277" cy="310255"/>
            </a:xfrm>
            <a:prstGeom prst="rect">
              <a:avLst/>
            </a:prstGeom>
            <a:grpFill/>
          </p:spPr>
        </p:pic>
        <p:sp>
          <p:nvSpPr>
            <p:cNvPr id="24" name="TextBox 23">
              <a:extLst>
                <a:ext uri="{FF2B5EF4-FFF2-40B4-BE49-F238E27FC236}">
                  <a16:creationId xmlns:a16="http://schemas.microsoft.com/office/drawing/2014/main" id="{1577EADA-8C3C-50B4-D6B0-56649BB0F22E}"/>
                </a:ext>
              </a:extLst>
            </p:cNvPr>
            <p:cNvSpPr txBox="1"/>
            <p:nvPr/>
          </p:nvSpPr>
          <p:spPr>
            <a:xfrm>
              <a:off x="10927733" y="6389550"/>
              <a:ext cx="1244562" cy="276999"/>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D1C9B6"/>
                  </a:solidFill>
                  <a:effectLst/>
                  <a:uLnTx/>
                  <a:uFillTx/>
                  <a:latin typeface="Franklin Gothic Book"/>
                  <a:ea typeface="+mn-ea"/>
                  <a:cs typeface="+mn-cs"/>
                </a:rPr>
                <a:t>@WaDeptHealth</a:t>
              </a:r>
            </a:p>
          </p:txBody>
        </p:sp>
        <p:pic>
          <p:nvPicPr>
            <p:cNvPr id="25" name="Picture 24" descr="Logo&#10;&#10;Description automatically generated with low confidence">
              <a:extLst>
                <a:ext uri="{FF2B5EF4-FFF2-40B4-BE49-F238E27FC236}">
                  <a16:creationId xmlns:a16="http://schemas.microsoft.com/office/drawing/2014/main" id="{EDF4B25B-27F6-B48B-134D-5FAD2B562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97" y="6230208"/>
              <a:ext cx="1976826" cy="548883"/>
            </a:xfrm>
            <a:prstGeom prst="rect">
              <a:avLst/>
            </a:prstGeom>
            <a:grpFill/>
          </p:spPr>
        </p:pic>
      </p:grpSp>
      <p:pic>
        <p:nvPicPr>
          <p:cNvPr id="27" name="Picture 26" descr="A chart with text and symbols&#10;&#10;Description automatically generated with medium confidence">
            <a:extLst>
              <a:ext uri="{FF2B5EF4-FFF2-40B4-BE49-F238E27FC236}">
                <a16:creationId xmlns:a16="http://schemas.microsoft.com/office/drawing/2014/main" id="{078BB7F2-7623-30F9-206F-9F4E46CA9321}"/>
              </a:ext>
            </a:extLst>
          </p:cNvPr>
          <p:cNvPicPr>
            <a:picLocks noChangeAspect="1"/>
          </p:cNvPicPr>
          <p:nvPr/>
        </p:nvPicPr>
        <p:blipFill rotWithShape="1">
          <a:blip r:embed="rId6">
            <a:extLst>
              <a:ext uri="{28A0092B-C50C-407E-A947-70E740481C1C}">
                <a14:useLocalDpi xmlns:a14="http://schemas.microsoft.com/office/drawing/2010/main" val="0"/>
              </a:ext>
            </a:extLst>
          </a:blip>
          <a:srcRect b="56183"/>
          <a:stretch/>
        </p:blipFill>
        <p:spPr>
          <a:xfrm>
            <a:off x="150369" y="1453663"/>
            <a:ext cx="8722907" cy="191471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31" name="Picture 30" descr="A close-up of a screen&#10;&#10;Description automatically generated">
            <a:extLst>
              <a:ext uri="{FF2B5EF4-FFF2-40B4-BE49-F238E27FC236}">
                <a16:creationId xmlns:a16="http://schemas.microsoft.com/office/drawing/2014/main" id="{82112CEB-0880-CCDC-A38F-4C179E287BDD}"/>
              </a:ext>
            </a:extLst>
          </p:cNvPr>
          <p:cNvPicPr>
            <a:picLocks noChangeAspect="1"/>
          </p:cNvPicPr>
          <p:nvPr/>
        </p:nvPicPr>
        <p:blipFill rotWithShape="1">
          <a:blip r:embed="rId7">
            <a:extLst>
              <a:ext uri="{28A0092B-C50C-407E-A947-70E740481C1C}">
                <a14:useLocalDpi xmlns:a14="http://schemas.microsoft.com/office/drawing/2010/main" val="0"/>
              </a:ext>
            </a:extLst>
          </a:blip>
          <a:srcRect b="59697"/>
          <a:stretch/>
        </p:blipFill>
        <p:spPr>
          <a:xfrm>
            <a:off x="3270287" y="3878428"/>
            <a:ext cx="8709052" cy="202025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33" name="TextBox 32">
            <a:extLst>
              <a:ext uri="{FF2B5EF4-FFF2-40B4-BE49-F238E27FC236}">
                <a16:creationId xmlns:a16="http://schemas.microsoft.com/office/drawing/2014/main" id="{1CD02D84-D8D6-CDA1-C29B-288BDE71AEE1}"/>
              </a:ext>
            </a:extLst>
          </p:cNvPr>
          <p:cNvSpPr txBox="1"/>
          <p:nvPr/>
        </p:nvSpPr>
        <p:spPr>
          <a:xfrm>
            <a:off x="7348971" y="1075722"/>
            <a:ext cx="159666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
                <a:prstClr val="white"/>
              </a:buClr>
              <a:buSzTx/>
              <a:buFontTx/>
              <a:buNone/>
              <a:tabLst/>
              <a:defRPr/>
            </a:pPr>
            <a:r>
              <a:rPr kumimoji="0" lang="en-US" sz="1800" b="0" i="0" u="none" strike="noStrike" kern="1200" cap="none" spc="0" normalizeH="0" baseline="0" noProof="0">
                <a:ln>
                  <a:noFill/>
                </a:ln>
                <a:solidFill>
                  <a:prstClr val="white"/>
                </a:solidFill>
                <a:effectLst/>
                <a:uLnTx/>
                <a:uFillTx/>
                <a:latin typeface="Dante" panose="02020502050200020203" pitchFamily="18" charset="0"/>
                <a:ea typeface="Batang" panose="02030600000101010101" pitchFamily="18" charset="-127"/>
                <a:cs typeface="Arial" panose="020B0604020202020204" pitchFamily="34" charset="0"/>
              </a:rPr>
              <a:t>Current state</a:t>
            </a:r>
          </a:p>
        </p:txBody>
      </p:sp>
      <p:sp>
        <p:nvSpPr>
          <p:cNvPr id="34" name="TextBox 33">
            <a:extLst>
              <a:ext uri="{FF2B5EF4-FFF2-40B4-BE49-F238E27FC236}">
                <a16:creationId xmlns:a16="http://schemas.microsoft.com/office/drawing/2014/main" id="{D62942C2-CB75-F2BB-C9E0-110386FD154C}"/>
              </a:ext>
            </a:extLst>
          </p:cNvPr>
          <p:cNvSpPr txBox="1"/>
          <p:nvPr/>
        </p:nvSpPr>
        <p:spPr>
          <a:xfrm>
            <a:off x="10592285" y="3482525"/>
            <a:ext cx="159666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
                <a:prstClr val="white"/>
              </a:buClr>
              <a:buSzTx/>
              <a:buFontTx/>
              <a:buNone/>
              <a:tabLst/>
              <a:defRPr/>
            </a:pPr>
            <a:r>
              <a:rPr kumimoji="0" lang="en-US" sz="1800" b="0" i="0" u="none" strike="noStrike" kern="1200" cap="none" spc="0" normalizeH="0" baseline="0" noProof="0">
                <a:ln>
                  <a:noFill/>
                </a:ln>
                <a:solidFill>
                  <a:prstClr val="white"/>
                </a:solidFill>
                <a:effectLst/>
                <a:uLnTx/>
                <a:uFillTx/>
                <a:latin typeface="Dante" panose="02020502050200020203" pitchFamily="18" charset="0"/>
                <a:ea typeface="Batang" panose="02030600000101010101" pitchFamily="18" charset="-127"/>
                <a:cs typeface="Arial" panose="020B0604020202020204" pitchFamily="34" charset="0"/>
              </a:rPr>
              <a:t> Future state</a:t>
            </a:r>
          </a:p>
        </p:txBody>
      </p:sp>
      <p:sp>
        <p:nvSpPr>
          <p:cNvPr id="4" name="Footer Placeholder 3">
            <a:extLst>
              <a:ext uri="{FF2B5EF4-FFF2-40B4-BE49-F238E27FC236}">
                <a16:creationId xmlns:a16="http://schemas.microsoft.com/office/drawing/2014/main" id="{58E46F6D-693A-7835-F859-BEF143B7684A}"/>
              </a:ext>
            </a:extLst>
          </p:cNvPr>
          <p:cNvSpPr>
            <a:spLocks noGrp="1"/>
          </p:cNvSpPr>
          <p:nvPr>
            <p:ph type="ftr" sz="quarter" idx="11"/>
          </p:nvPr>
        </p:nvSpPr>
        <p:spPr/>
        <p:txBody>
          <a:bodyPr/>
          <a:lstStyle/>
          <a:p>
            <a:r>
              <a:rPr lang="en-US"/>
              <a:t>The Great State of Washington: The Story of FHIR Saga</a:t>
            </a:r>
          </a:p>
        </p:txBody>
      </p:sp>
      <p:sp>
        <p:nvSpPr>
          <p:cNvPr id="5" name="Slide Number Placeholder 4">
            <a:extLst>
              <a:ext uri="{FF2B5EF4-FFF2-40B4-BE49-F238E27FC236}">
                <a16:creationId xmlns:a16="http://schemas.microsoft.com/office/drawing/2014/main" id="{7E0EA23E-5E46-8248-06D5-E28C1A482672}"/>
              </a:ext>
            </a:extLst>
          </p:cNvPr>
          <p:cNvSpPr>
            <a:spLocks noGrp="1"/>
          </p:cNvSpPr>
          <p:nvPr>
            <p:ph type="sldNum" sz="quarter" idx="12"/>
          </p:nvPr>
        </p:nvSpPr>
        <p:spPr/>
        <p:txBody>
          <a:bodyPr/>
          <a:lstStyle/>
          <a:p>
            <a:fld id="{BA6232EE-8B0C-4B24-A09B-C65ABC015487}" type="slidenum">
              <a:rPr lang="en-US" smtClean="0"/>
              <a:t>41</a:t>
            </a:fld>
            <a:endParaRPr lang="en-US"/>
          </a:p>
        </p:txBody>
      </p:sp>
    </p:spTree>
    <p:extLst>
      <p:ext uri="{BB962C8B-B14F-4D97-AF65-F5344CB8AC3E}">
        <p14:creationId xmlns:p14="http://schemas.microsoft.com/office/powerpoint/2010/main" val="167669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A955F-AB51-995F-C27E-CF9250B9741D}"/>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E7BE4505-B313-E607-DE32-10E178788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1900" y="3849869"/>
            <a:ext cx="46101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55F8238-5779-0AB4-C6C5-484A289D61C0}"/>
              </a:ext>
            </a:extLst>
          </p:cNvPr>
          <p:cNvSpPr>
            <a:spLocks noGrp="1"/>
          </p:cNvSpPr>
          <p:nvPr>
            <p:ph type="sldNum" sz="quarter" idx="12"/>
          </p:nvPr>
        </p:nvSpPr>
        <p:spPr/>
        <p:txBody>
          <a:bodyPr/>
          <a:lstStyle/>
          <a:p>
            <a:fld id="{2F8AF2E6-64A8-0F46-AF27-0A96D82A033B}" type="slidenum">
              <a:rPr lang="en-US" smtClean="0"/>
              <a:pPr/>
              <a:t>42</a:t>
            </a:fld>
            <a:endParaRPr lang="en-US"/>
          </a:p>
        </p:txBody>
      </p:sp>
      <p:sp>
        <p:nvSpPr>
          <p:cNvPr id="3" name="Title 2">
            <a:extLst>
              <a:ext uri="{FF2B5EF4-FFF2-40B4-BE49-F238E27FC236}">
                <a16:creationId xmlns:a16="http://schemas.microsoft.com/office/drawing/2014/main" id="{42076BEF-EC76-AD75-19BF-5C0BB4ECC61E}"/>
              </a:ext>
            </a:extLst>
          </p:cNvPr>
          <p:cNvSpPr>
            <a:spLocks noGrp="1"/>
          </p:cNvSpPr>
          <p:nvPr>
            <p:ph type="title"/>
          </p:nvPr>
        </p:nvSpPr>
        <p:spPr>
          <a:xfrm>
            <a:off x="486401" y="1032956"/>
            <a:ext cx="10591800" cy="999994"/>
          </a:xfrm>
        </p:spPr>
        <p:txBody>
          <a:bodyPr/>
          <a:lstStyle/>
          <a:p>
            <a:r>
              <a:rPr lang="en-US" dirty="0">
                <a:latin typeface="Prometo" panose="020B0604030203060203" pitchFamily="34" charset="0"/>
              </a:rPr>
              <a:t>WA - Health Summary (WA Verify+)</a:t>
            </a:r>
          </a:p>
        </p:txBody>
      </p:sp>
      <p:sp>
        <p:nvSpPr>
          <p:cNvPr id="5" name="Footer Placeholder 4">
            <a:extLst>
              <a:ext uri="{FF2B5EF4-FFF2-40B4-BE49-F238E27FC236}">
                <a16:creationId xmlns:a16="http://schemas.microsoft.com/office/drawing/2014/main" id="{8E6DA6AA-E920-EDB6-694C-6C0D3CD9C44B}"/>
              </a:ext>
            </a:extLst>
          </p:cNvPr>
          <p:cNvSpPr>
            <a:spLocks noGrp="1"/>
          </p:cNvSpPr>
          <p:nvPr>
            <p:ph type="ftr" sz="quarter" idx="14"/>
          </p:nvPr>
        </p:nvSpPr>
        <p:spPr/>
        <p:txBody>
          <a:bodyPr/>
          <a:lstStyle/>
          <a:p>
            <a:r>
              <a:rPr lang="en-US"/>
              <a:t>The Great State of Washington: The Story of FHIR Saga</a:t>
            </a:r>
          </a:p>
        </p:txBody>
      </p:sp>
      <p:pic>
        <p:nvPicPr>
          <p:cNvPr id="1028" name="Picture 4">
            <a:extLst>
              <a:ext uri="{FF2B5EF4-FFF2-40B4-BE49-F238E27FC236}">
                <a16:creationId xmlns:a16="http://schemas.microsoft.com/office/drawing/2014/main" id="{2432FF28-50F5-9A2D-9B62-81A802EB1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7857" y="3891425"/>
            <a:ext cx="1529526" cy="186508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2D0F0269-1651-FBC9-F30F-27702ACD16BF}"/>
              </a:ext>
            </a:extLst>
          </p:cNvPr>
          <p:cNvSpPr>
            <a:spLocks noGrp="1"/>
          </p:cNvSpPr>
          <p:nvPr/>
        </p:nvSpPr>
        <p:spPr>
          <a:xfrm>
            <a:off x="555435" y="1954509"/>
            <a:ext cx="11115482" cy="4662833"/>
          </a:xfrm>
          <a:prstGeom prst="rect">
            <a:avLst/>
          </a:prstGeom>
        </p:spPr>
        <p:txBody>
          <a:bodyPr vert="horz" lIns="91440" tIns="45720" rIns="91440" bIns="45720" rtlCol="0" anchor="t">
            <a:noAutofit/>
          </a:bodyPr>
          <a:lstStyle>
            <a:lvl1pPr marL="285750" indent="-285750" algn="l" defTabSz="914400" rtl="0" eaLnBrk="1" latinLnBrk="0" hangingPunct="1">
              <a:lnSpc>
                <a:spcPct val="90000"/>
              </a:lnSpc>
              <a:spcBef>
                <a:spcPts val="1000"/>
              </a:spcBef>
              <a:buClr>
                <a:srgbClr val="2699BB"/>
              </a:buClr>
              <a:buFont typeface="Wingdings" panose="05000000000000000000" pitchFamily="2" charset="2"/>
              <a:buChar char="£"/>
              <a:defRPr sz="2200" kern="1200" baseline="0">
                <a:solidFill>
                  <a:schemeClr val="tx1"/>
                </a:solidFill>
                <a:latin typeface="+mn-lt"/>
                <a:ea typeface="+mn-ea"/>
                <a:cs typeface="+mn-cs"/>
              </a:defRPr>
            </a:lvl1pPr>
            <a:lvl2pPr marL="519113" indent="-238125" algn="l" defTabSz="914400" rtl="0" eaLnBrk="1" latinLnBrk="0" hangingPunct="1">
              <a:lnSpc>
                <a:spcPct val="90000"/>
              </a:lnSpc>
              <a:spcBef>
                <a:spcPts val="500"/>
              </a:spcBef>
              <a:buClr>
                <a:srgbClr val="2699BB"/>
              </a:buClr>
              <a:buFont typeface="Courier New" panose="02070309020205020404" pitchFamily="49" charset="0"/>
              <a:buChar char="o"/>
              <a:defRPr sz="2200" kern="1200">
                <a:solidFill>
                  <a:schemeClr val="tx1"/>
                </a:solidFill>
                <a:latin typeface="+mn-lt"/>
                <a:ea typeface="+mn-ea"/>
                <a:cs typeface="+mn-cs"/>
              </a:defRPr>
            </a:lvl2pPr>
            <a:lvl3pPr marL="747713" indent="-228600" algn="l" defTabSz="914400" rtl="0" eaLnBrk="1" latinLnBrk="0" hangingPunct="1">
              <a:lnSpc>
                <a:spcPct val="90000"/>
              </a:lnSpc>
              <a:spcBef>
                <a:spcPts val="500"/>
              </a:spcBef>
              <a:buClr>
                <a:srgbClr val="2699BB"/>
              </a:buClr>
              <a:buFont typeface="Century Gothic" panose="020B0502020202020204" pitchFamily="34" charset="0"/>
              <a:buChar char="■"/>
              <a:defRPr sz="2000" kern="1200">
                <a:solidFill>
                  <a:schemeClr val="tx1"/>
                </a:solidFill>
                <a:latin typeface="+mn-lt"/>
                <a:ea typeface="+mn-ea"/>
                <a:cs typeface="+mn-cs"/>
              </a:defRPr>
            </a:lvl3pPr>
            <a:lvl4pPr marL="919163" indent="-171450" algn="l" defTabSz="914400" rtl="0" eaLnBrk="1" latinLnBrk="0" hangingPunct="1">
              <a:lnSpc>
                <a:spcPct val="90000"/>
              </a:lnSpc>
              <a:spcBef>
                <a:spcPts val="500"/>
              </a:spcBef>
              <a:buClr>
                <a:srgbClr val="2699BB"/>
              </a:buClr>
              <a:buFont typeface="Century Gothic" panose="020B0502020202020204" pitchFamily="34" charset="0"/>
              <a:buChar char="♦"/>
              <a:defRPr sz="1800" kern="1200">
                <a:solidFill>
                  <a:schemeClr val="tx1"/>
                </a:solidFill>
                <a:latin typeface="+mn-lt"/>
                <a:ea typeface="+mn-ea"/>
                <a:cs typeface="+mn-cs"/>
              </a:defRPr>
            </a:lvl4pPr>
            <a:lvl5pPr marL="969963" indent="-228600" algn="l" defTabSz="914400" rtl="0" eaLnBrk="1" latinLnBrk="0" hangingPunct="1">
              <a:lnSpc>
                <a:spcPct val="90000"/>
              </a:lnSpc>
              <a:spcBef>
                <a:spcPts val="500"/>
              </a:spcBef>
              <a:buClr>
                <a:srgbClr val="CB8A49"/>
              </a:buClr>
              <a:buFont typeface="Century Gothic" panose="020B0502020202020204" pitchFamily="34" charset="0"/>
              <a:buChar char="♦"/>
              <a:defRPr sz="12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3"/>
              </a:buClr>
              <a:buFont typeface="Arial" panose="020B0604020202020204" pitchFamily="34" charset="0"/>
              <a:buChar char="•"/>
            </a:pPr>
            <a:r>
              <a:rPr lang="en-US" dirty="0"/>
              <a:t>Utilizing the International Patient Summary (IPS)Standard</a:t>
            </a:r>
          </a:p>
          <a:p>
            <a:pPr>
              <a:buClr>
                <a:schemeClr val="accent3"/>
              </a:buClr>
              <a:buFont typeface="Arial" panose="020B0604020202020204" pitchFamily="34" charset="0"/>
              <a:buChar char="•"/>
            </a:pPr>
            <a:r>
              <a:rPr lang="en-US" dirty="0"/>
              <a:t>Patient directed key verifiable clinical data for travel</a:t>
            </a:r>
          </a:p>
          <a:p>
            <a:pPr>
              <a:buClr>
                <a:schemeClr val="accent3"/>
              </a:buClr>
              <a:buFont typeface="Arial" panose="020B0604020202020204" pitchFamily="34" charset="0"/>
              <a:buChar char="•"/>
            </a:pPr>
            <a:r>
              <a:rPr lang="en-US" dirty="0"/>
              <a:t>Embedded URL in a QR code that links to data and/or FHIR endpoints</a:t>
            </a:r>
          </a:p>
          <a:p>
            <a:pPr>
              <a:buClr>
                <a:schemeClr val="accent3"/>
              </a:buClr>
              <a:buFont typeface="Arial" panose="020B0604020202020204" pitchFamily="34" charset="0"/>
              <a:buChar char="•"/>
            </a:pPr>
            <a:r>
              <a:rPr lang="en-US" b="0" i="0" u="sng" strike="noStrike" dirty="0">
                <a:solidFill>
                  <a:srgbClr val="2699BB"/>
                </a:solidFill>
                <a:effectLst/>
                <a:latin typeface="Century Gothic" panose="020B0502020202020204" pitchFamily="34" charset="0"/>
                <a:hlinkClick r:id="rId5"/>
              </a:rPr>
              <a:t>Patient Summary Demo Link</a:t>
            </a:r>
            <a:endParaRPr lang="en-US" dirty="0">
              <a:latin typeface="Century Gothic" panose="020B0502020202020204" pitchFamily="34" charset="0"/>
              <a:cs typeface="Calibri"/>
            </a:endParaRPr>
          </a:p>
          <a:p>
            <a:pPr marL="0" indent="0">
              <a:buNone/>
            </a:pPr>
            <a:endParaRPr lang="en-US" dirty="0">
              <a:cs typeface="Calibri"/>
            </a:endParaRPr>
          </a:p>
        </p:txBody>
      </p:sp>
      <p:pic>
        <p:nvPicPr>
          <p:cNvPr id="1030" name="Picture 6" descr="WA Verify Logo">
            <a:extLst>
              <a:ext uri="{FF2B5EF4-FFF2-40B4-BE49-F238E27FC236}">
                <a16:creationId xmlns:a16="http://schemas.microsoft.com/office/drawing/2014/main" id="{E1A6D0BF-67A2-2F1B-948C-58F48BAB2A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5" y="4285925"/>
            <a:ext cx="3156274" cy="7890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89DD95A-118B-3EB7-2F8F-850AF0717F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2426" y="3781555"/>
            <a:ext cx="1990384" cy="197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832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6F272-33F4-630F-7EE9-F3728A9CF22C}"/>
              </a:ext>
            </a:extLst>
          </p:cNvPr>
          <p:cNvSpPr>
            <a:spLocks noGrp="1"/>
          </p:cNvSpPr>
          <p:nvPr>
            <p:ph type="title"/>
          </p:nvPr>
        </p:nvSpPr>
        <p:spPr>
          <a:xfrm>
            <a:off x="800099" y="727975"/>
            <a:ext cx="10591800" cy="999994"/>
          </a:xfrm>
        </p:spPr>
        <p:txBody>
          <a:bodyPr/>
          <a:lstStyle/>
          <a:p>
            <a:pPr algn="ctr"/>
            <a:r>
              <a:rPr lang="en-US" dirty="0">
                <a:latin typeface="Prometo" panose="020B0604030203060203" pitchFamily="34" charset="0"/>
              </a:rPr>
              <a:t>Empowering Patients with their Data</a:t>
            </a:r>
          </a:p>
        </p:txBody>
      </p:sp>
      <p:sp>
        <p:nvSpPr>
          <p:cNvPr id="4" name="Footer Placeholder 3">
            <a:extLst>
              <a:ext uri="{FF2B5EF4-FFF2-40B4-BE49-F238E27FC236}">
                <a16:creationId xmlns:a16="http://schemas.microsoft.com/office/drawing/2014/main" id="{0190E1E2-3170-880E-EC4C-6D862FAD32AE}"/>
              </a:ext>
            </a:extLst>
          </p:cNvPr>
          <p:cNvSpPr>
            <a:spLocks noGrp="1"/>
          </p:cNvSpPr>
          <p:nvPr>
            <p:ph type="ftr" sz="quarter" idx="14"/>
          </p:nvPr>
        </p:nvSpPr>
        <p:spPr/>
        <p:txBody>
          <a:bodyPr/>
          <a:lstStyle/>
          <a:p>
            <a:r>
              <a:rPr lang="en-US"/>
              <a:t>The Great State of Washington: The Story of FHIR Saga</a:t>
            </a:r>
          </a:p>
        </p:txBody>
      </p:sp>
      <p:sp>
        <p:nvSpPr>
          <p:cNvPr id="5" name="Slide Number Placeholder 4">
            <a:extLst>
              <a:ext uri="{FF2B5EF4-FFF2-40B4-BE49-F238E27FC236}">
                <a16:creationId xmlns:a16="http://schemas.microsoft.com/office/drawing/2014/main" id="{691CE4E8-C3DD-055C-795F-5AD7254B7709}"/>
              </a:ext>
            </a:extLst>
          </p:cNvPr>
          <p:cNvSpPr>
            <a:spLocks noGrp="1"/>
          </p:cNvSpPr>
          <p:nvPr>
            <p:ph type="sldNum" sz="quarter" idx="12"/>
          </p:nvPr>
        </p:nvSpPr>
        <p:spPr/>
        <p:txBody>
          <a:bodyPr/>
          <a:lstStyle/>
          <a:p>
            <a:fld id="{2F8AF2E6-64A8-0F46-AF27-0A96D82A033B}" type="slidenum">
              <a:rPr lang="en-US" smtClean="0"/>
              <a:pPr/>
              <a:t>43</a:t>
            </a:fld>
            <a:endParaRPr lang="en-US"/>
          </a:p>
        </p:txBody>
      </p:sp>
      <p:pic>
        <p:nvPicPr>
          <p:cNvPr id="3077" name="Picture 5">
            <a:extLst>
              <a:ext uri="{FF2B5EF4-FFF2-40B4-BE49-F238E27FC236}">
                <a16:creationId xmlns:a16="http://schemas.microsoft.com/office/drawing/2014/main" id="{2F826CE6-B47C-59C5-219F-CB34D873B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986" y="1999592"/>
            <a:ext cx="3240408" cy="7878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5BFBEED-5A43-D690-23F6-CB1179116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0190" y="3903771"/>
            <a:ext cx="4461710" cy="234207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72105598-6813-6E8F-70F7-417300587A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5911" y="3551124"/>
            <a:ext cx="1746298" cy="269471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00BB867-8100-9220-CE44-ECD6C5720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8989" y="1456591"/>
            <a:ext cx="1908953" cy="198352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E0D2B04-6A29-1DF0-0EAB-3142D4792A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099" y="1456591"/>
            <a:ext cx="3567831" cy="478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179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198B05-05AF-3341-72BB-40704AACF786}"/>
              </a:ext>
            </a:extLst>
          </p:cNvPr>
          <p:cNvPicPr>
            <a:picLocks noChangeAspect="1"/>
          </p:cNvPicPr>
          <p:nvPr/>
        </p:nvPicPr>
        <p:blipFill>
          <a:blip r:embed="rId2"/>
          <a:stretch>
            <a:fillRect/>
          </a:stretch>
        </p:blipFill>
        <p:spPr>
          <a:xfrm>
            <a:off x="0" y="441943"/>
            <a:ext cx="3655862" cy="1455575"/>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sp>
        <p:nvSpPr>
          <p:cNvPr id="14" name="Title 13">
            <a:extLst>
              <a:ext uri="{FF2B5EF4-FFF2-40B4-BE49-F238E27FC236}">
                <a16:creationId xmlns:a16="http://schemas.microsoft.com/office/drawing/2014/main" id="{89807974-B11E-AC4D-A76A-2E0A2D314AD2}"/>
              </a:ext>
            </a:extLst>
          </p:cNvPr>
          <p:cNvSpPr>
            <a:spLocks noGrp="1"/>
          </p:cNvSpPr>
          <p:nvPr>
            <p:ph type="title"/>
          </p:nvPr>
        </p:nvSpPr>
        <p:spPr>
          <a:xfrm>
            <a:off x="477492" y="1608185"/>
            <a:ext cx="5315318" cy="1280098"/>
          </a:xfrm>
        </p:spPr>
        <p:txBody>
          <a:bodyPr/>
          <a:lstStyle/>
          <a:p>
            <a:r>
              <a:rPr lang="en-US" b="0" i="0" u="none" strike="noStrike" dirty="0">
                <a:solidFill>
                  <a:schemeClr val="accent1"/>
                </a:solidFill>
                <a:effectLst/>
                <a:latin typeface="Prometo" panose="020B0604030203060203" pitchFamily="34" charset="0"/>
              </a:rPr>
              <a:t>Multiple Methods for Access and Storing</a:t>
            </a:r>
            <a:endParaRPr lang="en-US" dirty="0">
              <a:solidFill>
                <a:schemeClr val="accent1"/>
              </a:solidFill>
              <a:latin typeface="Prometo" panose="020B0604030203060203" pitchFamily="34" charset="0"/>
            </a:endParaRPr>
          </a:p>
        </p:txBody>
      </p:sp>
      <p:sp>
        <p:nvSpPr>
          <p:cNvPr id="2" name="Footer Placeholder 1">
            <a:extLst>
              <a:ext uri="{FF2B5EF4-FFF2-40B4-BE49-F238E27FC236}">
                <a16:creationId xmlns:a16="http://schemas.microsoft.com/office/drawing/2014/main" id="{9E477DF7-13E7-5D4D-9351-F979A67AF3F3}"/>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The Great State of Washington: The Story of FHIR Saga</a:t>
            </a:r>
          </a:p>
        </p:txBody>
      </p:sp>
      <p:sp>
        <p:nvSpPr>
          <p:cNvPr id="3" name="TextBox 2">
            <a:extLst>
              <a:ext uri="{FF2B5EF4-FFF2-40B4-BE49-F238E27FC236}">
                <a16:creationId xmlns:a16="http://schemas.microsoft.com/office/drawing/2014/main" id="{ED41750D-7593-B3E0-F34C-7A1E5788AB17}"/>
              </a:ext>
            </a:extLst>
          </p:cNvPr>
          <p:cNvSpPr txBox="1"/>
          <p:nvPr/>
        </p:nvSpPr>
        <p:spPr>
          <a:xfrm>
            <a:off x="507420" y="2740090"/>
            <a:ext cx="4189271" cy="2948179"/>
          </a:xfrm>
          <a:prstGeom prst="rect">
            <a:avLst/>
          </a:prstGeom>
          <a:noFill/>
        </p:spPr>
        <p:txBody>
          <a:bodyPr wrap="square" lIns="0" rIns="0" rtlCol="0">
            <a:spAutoFit/>
          </a:bodyPr>
          <a:lstStyle/>
          <a:p>
            <a:pPr marL="285750" indent="-285750" algn="l" rtl="0" fontAlgn="base">
              <a:lnSpc>
                <a:spcPct val="150000"/>
              </a:lnSpc>
              <a:buClr>
                <a:schemeClr val="accent3"/>
              </a:buClr>
              <a:buFont typeface="Arial" panose="020B0604020202020204" pitchFamily="34" charset="0"/>
              <a:buChar char="•"/>
            </a:pPr>
            <a:r>
              <a:rPr lang="en-US" b="0" i="0" u="none" strike="noStrike">
                <a:solidFill>
                  <a:srgbClr val="000000"/>
                </a:solidFill>
                <a:effectLst/>
              </a:rPr>
              <a:t>SMART Authorization</a:t>
            </a:r>
            <a:r>
              <a:rPr lang="en-US" b="0" i="0">
                <a:solidFill>
                  <a:srgbClr val="000000"/>
                </a:solidFill>
                <a:effectLst/>
              </a:rPr>
              <a:t>​</a:t>
            </a:r>
          </a:p>
          <a:p>
            <a:pPr marL="742950" lvl="1" indent="-285750" fontAlgn="base">
              <a:lnSpc>
                <a:spcPct val="150000"/>
              </a:lnSpc>
              <a:buClr>
                <a:schemeClr val="accent3"/>
              </a:buClr>
              <a:buFont typeface="Arial" panose="020B0604020202020204" pitchFamily="34" charset="0"/>
              <a:buChar char="•"/>
            </a:pPr>
            <a:r>
              <a:rPr lang="en-US" b="0" i="0" u="none" strike="noStrike">
                <a:solidFill>
                  <a:srgbClr val="404040"/>
                </a:solidFill>
                <a:effectLst/>
              </a:rPr>
              <a:t>Epic</a:t>
            </a:r>
            <a:r>
              <a:rPr lang="en-US" b="0" i="0">
                <a:solidFill>
                  <a:srgbClr val="000000"/>
                </a:solidFill>
                <a:effectLst/>
              </a:rPr>
              <a:t>​</a:t>
            </a:r>
          </a:p>
          <a:p>
            <a:pPr marL="742950" lvl="1" indent="-285750" fontAlgn="base">
              <a:lnSpc>
                <a:spcPct val="150000"/>
              </a:lnSpc>
              <a:buClr>
                <a:schemeClr val="accent3"/>
              </a:buClr>
              <a:buFont typeface="Arial" panose="020B0604020202020204" pitchFamily="34" charset="0"/>
              <a:buChar char="•"/>
            </a:pPr>
            <a:r>
              <a:rPr lang="en-US" b="0" i="0" u="none" strike="noStrike">
                <a:solidFill>
                  <a:srgbClr val="404040"/>
                </a:solidFill>
                <a:effectLst/>
              </a:rPr>
              <a:t>Oracle/Cerner</a:t>
            </a:r>
            <a:r>
              <a:rPr lang="en-US" b="0" i="0">
                <a:solidFill>
                  <a:srgbClr val="000000"/>
                </a:solidFill>
                <a:effectLst/>
              </a:rPr>
              <a:t>​</a:t>
            </a:r>
          </a:p>
          <a:p>
            <a:pPr marL="742950" lvl="1" indent="-285750" fontAlgn="base">
              <a:lnSpc>
                <a:spcPct val="150000"/>
              </a:lnSpc>
              <a:buClr>
                <a:schemeClr val="accent3"/>
              </a:buClr>
              <a:buFont typeface="Arial" panose="020B0604020202020204" pitchFamily="34" charset="0"/>
              <a:buChar char="•"/>
            </a:pPr>
            <a:r>
              <a:rPr lang="en-US" b="0" i="0" u="none" strike="noStrike">
                <a:solidFill>
                  <a:srgbClr val="404040"/>
                </a:solidFill>
                <a:effectLst/>
              </a:rPr>
              <a:t>MEDITECH</a:t>
            </a:r>
            <a:r>
              <a:rPr lang="en-US" b="0" i="0">
                <a:solidFill>
                  <a:srgbClr val="000000"/>
                </a:solidFill>
                <a:effectLst/>
              </a:rPr>
              <a:t>​</a:t>
            </a:r>
          </a:p>
          <a:p>
            <a:pPr marL="285750" indent="-285750" algn="l" rtl="0" fontAlgn="base">
              <a:lnSpc>
                <a:spcPct val="150000"/>
              </a:lnSpc>
              <a:buClr>
                <a:schemeClr val="accent3"/>
              </a:buClr>
              <a:buFont typeface="Arial" panose="020B0604020202020204" pitchFamily="34" charset="0"/>
              <a:buChar char="•"/>
            </a:pPr>
            <a:r>
              <a:rPr lang="en-US" b="0" i="0" u="none" strike="noStrike">
                <a:solidFill>
                  <a:srgbClr val="000000"/>
                </a:solidFill>
                <a:effectLst/>
              </a:rPr>
              <a:t>FHIR URL</a:t>
            </a:r>
            <a:r>
              <a:rPr lang="en-US" b="0" i="0">
                <a:solidFill>
                  <a:srgbClr val="000000"/>
                </a:solidFill>
                <a:effectLst/>
              </a:rPr>
              <a:t>​</a:t>
            </a:r>
          </a:p>
          <a:p>
            <a:pPr marL="285750" indent="-285750" algn="l" rtl="0" fontAlgn="base">
              <a:lnSpc>
                <a:spcPct val="150000"/>
              </a:lnSpc>
              <a:buClr>
                <a:schemeClr val="accent3"/>
              </a:buClr>
              <a:buFont typeface="Arial" panose="020B0604020202020204" pitchFamily="34" charset="0"/>
              <a:buChar char="•"/>
            </a:pPr>
            <a:r>
              <a:rPr lang="en-US" b="0" i="0" u="none" strike="noStrike">
                <a:solidFill>
                  <a:srgbClr val="000000"/>
                </a:solidFill>
                <a:effectLst/>
              </a:rPr>
              <a:t>FHIR Bundle</a:t>
            </a:r>
            <a:r>
              <a:rPr lang="en-US" b="0" i="0">
                <a:solidFill>
                  <a:srgbClr val="000000"/>
                </a:solidFill>
                <a:effectLst/>
              </a:rPr>
              <a:t>​</a:t>
            </a:r>
          </a:p>
          <a:p>
            <a:pPr marL="285750" indent="-285750" algn="l" rtl="0" fontAlgn="base">
              <a:lnSpc>
                <a:spcPct val="150000"/>
              </a:lnSpc>
              <a:buClr>
                <a:schemeClr val="accent3"/>
              </a:buClr>
              <a:buFont typeface="Arial" panose="020B0604020202020204" pitchFamily="34" charset="0"/>
              <a:buChar char="•"/>
            </a:pPr>
            <a:r>
              <a:rPr lang="en-US" b="0" i="0" u="none" strike="noStrike">
                <a:solidFill>
                  <a:srgbClr val="000000"/>
                </a:solidFill>
                <a:effectLst/>
              </a:rPr>
              <a:t>TEFCA Query</a:t>
            </a:r>
            <a:endParaRPr lang="en-US" b="0" i="0">
              <a:solidFill>
                <a:srgbClr val="000000"/>
              </a:solidFill>
              <a:effectLst/>
            </a:endParaRPr>
          </a:p>
        </p:txBody>
      </p:sp>
      <p:pic>
        <p:nvPicPr>
          <p:cNvPr id="1026" name="Picture 2">
            <a:extLst>
              <a:ext uri="{FF2B5EF4-FFF2-40B4-BE49-F238E27FC236}">
                <a16:creationId xmlns:a16="http://schemas.microsoft.com/office/drawing/2014/main" id="{EE0B902F-4C04-2F57-F0EC-6BFB20937B67}"/>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925" r="9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604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Graphical user interface, text, application&#10;&#10;AI-generated content may be incorrect.">
            <a:extLst>
              <a:ext uri="{FF2B5EF4-FFF2-40B4-BE49-F238E27FC236}">
                <a16:creationId xmlns:a16="http://schemas.microsoft.com/office/drawing/2014/main" id="{A2C5A4AD-C389-DFA6-B674-633E79D456A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56" b="2256"/>
          <a:stretch>
            <a:fillRect/>
          </a:stretch>
        </p:blipFill>
        <p:spPr>
          <a:xfrm>
            <a:off x="6223838" y="1441082"/>
            <a:ext cx="1914525" cy="3962400"/>
          </a:xfrm>
        </p:spPr>
      </p:pic>
      <p:pic>
        <p:nvPicPr>
          <p:cNvPr id="21" name="Picture 20">
            <a:extLst>
              <a:ext uri="{FF2B5EF4-FFF2-40B4-BE49-F238E27FC236}">
                <a16:creationId xmlns:a16="http://schemas.microsoft.com/office/drawing/2014/main" id="{93031E35-0150-014D-A6E4-1C88707A03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935186" y="1167253"/>
            <a:ext cx="2477106" cy="4470990"/>
          </a:xfrm>
          <a:prstGeom prst="rect">
            <a:avLst/>
          </a:prstGeom>
        </p:spPr>
      </p:pic>
      <p:pic>
        <p:nvPicPr>
          <p:cNvPr id="5" name="Picture 4">
            <a:extLst>
              <a:ext uri="{FF2B5EF4-FFF2-40B4-BE49-F238E27FC236}">
                <a16:creationId xmlns:a16="http://schemas.microsoft.com/office/drawing/2014/main" id="{8D777EDC-300E-3479-3E21-1AB7A29C3E15}"/>
              </a:ext>
            </a:extLst>
          </p:cNvPr>
          <p:cNvPicPr>
            <a:picLocks noChangeAspect="1"/>
          </p:cNvPicPr>
          <p:nvPr/>
        </p:nvPicPr>
        <p:blipFill>
          <a:blip r:embed="rId4"/>
          <a:stretch>
            <a:fillRect/>
          </a:stretch>
        </p:blipFill>
        <p:spPr>
          <a:xfrm>
            <a:off x="0" y="438718"/>
            <a:ext cx="3657917" cy="1457070"/>
          </a:xfrm>
          <a:prstGeom prst="rect">
            <a:avLst/>
          </a:prstGeom>
        </p:spPr>
      </p:pic>
      <p:sp>
        <p:nvSpPr>
          <p:cNvPr id="2" name="Title 1"/>
          <p:cNvSpPr>
            <a:spLocks noGrp="1"/>
          </p:cNvSpPr>
          <p:nvPr>
            <p:ph type="title"/>
          </p:nvPr>
        </p:nvSpPr>
        <p:spPr>
          <a:xfrm>
            <a:off x="360808" y="2965704"/>
            <a:ext cx="2205113" cy="2631934"/>
          </a:xfrm>
        </p:spPr>
        <p:txBody>
          <a:bodyPr/>
          <a:lstStyle/>
          <a:p>
            <a:r>
              <a:rPr lang="en-US" dirty="0">
                <a:latin typeface="Prometo" panose="020B0604030203060203" pitchFamily="34" charset="0"/>
              </a:rPr>
              <a:t>Mobile Health Summary</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sp>
        <p:nvSpPr>
          <p:cNvPr id="4" name="Footer Placeholder 3">
            <a:extLst>
              <a:ext uri="{FF2B5EF4-FFF2-40B4-BE49-F238E27FC236}">
                <a16:creationId xmlns:a16="http://schemas.microsoft.com/office/drawing/2014/main" id="{5289031A-BF8D-FD4C-B680-9F2FE72313DF}"/>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The Great State of Washington: The Story of FHIR Saga</a:t>
            </a:r>
          </a:p>
        </p:txBody>
      </p:sp>
      <p:sp>
        <p:nvSpPr>
          <p:cNvPr id="18" name="TextBox 17">
            <a:extLst>
              <a:ext uri="{FF2B5EF4-FFF2-40B4-BE49-F238E27FC236}">
                <a16:creationId xmlns:a16="http://schemas.microsoft.com/office/drawing/2014/main" id="{739C4036-892A-E145-A26B-F17C882C369D}"/>
              </a:ext>
            </a:extLst>
          </p:cNvPr>
          <p:cNvSpPr txBox="1"/>
          <p:nvPr/>
        </p:nvSpPr>
        <p:spPr>
          <a:xfrm>
            <a:off x="3460214" y="2152414"/>
            <a:ext cx="2205113" cy="116955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chemeClr val="bg2"/>
                </a:solidFill>
                <a:effectLst/>
              </a:rPr>
              <a:t>Each method of access provides a selection for expiration duration – 1 hour, 1 week, 1 year, Never</a:t>
            </a:r>
            <a:r>
              <a:rPr lang="en-US" sz="1400" b="0" i="0" dirty="0">
                <a:solidFill>
                  <a:schemeClr val="bg2"/>
                </a:solidFill>
                <a:effectLst/>
              </a:rPr>
              <a:t>​</a:t>
            </a:r>
            <a:endParaRPr kumimoji="0" lang="en-US" sz="1400" b="0" i="0" u="none" strike="noStrike" kern="1200" cap="none" spc="0" normalizeH="0" baseline="0" noProof="0" dirty="0">
              <a:ln>
                <a:noFill/>
              </a:ln>
              <a:solidFill>
                <a:schemeClr val="bg2"/>
              </a:solidFill>
              <a:effectLst/>
              <a:uLnTx/>
              <a:uFillTx/>
              <a:ea typeface="+mn-ea"/>
              <a:cs typeface="+mn-cs"/>
            </a:endParaRPr>
          </a:p>
        </p:txBody>
      </p:sp>
      <p:sp>
        <p:nvSpPr>
          <p:cNvPr id="24" name="TextBox 23">
            <a:extLst>
              <a:ext uri="{FF2B5EF4-FFF2-40B4-BE49-F238E27FC236}">
                <a16:creationId xmlns:a16="http://schemas.microsoft.com/office/drawing/2014/main" id="{70415C55-CC52-1C44-928A-EF2790342934}"/>
              </a:ext>
            </a:extLst>
          </p:cNvPr>
          <p:cNvSpPr txBox="1"/>
          <p:nvPr/>
        </p:nvSpPr>
        <p:spPr>
          <a:xfrm>
            <a:off x="3457626" y="5344481"/>
            <a:ext cx="2861486" cy="73866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777777"/>
                </a:solidFill>
                <a:latin typeface="Century Gothic" panose="020B0502020202020204" pitchFamily="34" charset="0"/>
              </a:rPr>
              <a:t>Health data from dependents/children accessible under the same Link/QR Code</a:t>
            </a:r>
            <a:endParaRPr kumimoji="0" lang="en-US" sz="1400" b="0" i="0" u="none" strike="noStrike" kern="1200" cap="none" spc="0" normalizeH="0" baseline="0" noProof="0" dirty="0">
              <a:ln>
                <a:noFill/>
              </a:ln>
              <a:solidFill>
                <a:srgbClr val="777777"/>
              </a:solidFill>
              <a:effectLst/>
              <a:uLnTx/>
              <a:uFillTx/>
              <a:latin typeface="Century Gothic" panose="020B0502020202020204" pitchFamily="34" charset="0"/>
              <a:ea typeface="+mn-ea"/>
              <a:cs typeface="+mn-cs"/>
            </a:endParaRPr>
          </a:p>
        </p:txBody>
      </p:sp>
      <p:sp>
        <p:nvSpPr>
          <p:cNvPr id="26" name="TextBox 25">
            <a:extLst>
              <a:ext uri="{FF2B5EF4-FFF2-40B4-BE49-F238E27FC236}">
                <a16:creationId xmlns:a16="http://schemas.microsoft.com/office/drawing/2014/main" id="{11ACE6B3-10E4-924F-8673-CA5E96D25A48}"/>
              </a:ext>
            </a:extLst>
          </p:cNvPr>
          <p:cNvSpPr txBox="1"/>
          <p:nvPr/>
        </p:nvSpPr>
        <p:spPr>
          <a:xfrm>
            <a:off x="3457626" y="3804618"/>
            <a:ext cx="2205113" cy="954107"/>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2"/>
                </a:solidFill>
              </a:rPr>
              <a:t>SMART Health Link can be passcode protected for additional security.</a:t>
            </a:r>
          </a:p>
        </p:txBody>
      </p:sp>
      <p:sp>
        <p:nvSpPr>
          <p:cNvPr id="27" name="Oval 26">
            <a:extLst>
              <a:ext uri="{FF2B5EF4-FFF2-40B4-BE49-F238E27FC236}">
                <a16:creationId xmlns:a16="http://schemas.microsoft.com/office/drawing/2014/main" id="{8E2EF5A0-8B84-2A49-AEC5-D857F778FAD5}"/>
              </a:ext>
            </a:extLst>
          </p:cNvPr>
          <p:cNvSpPr/>
          <p:nvPr/>
        </p:nvSpPr>
        <p:spPr>
          <a:xfrm>
            <a:off x="2565921" y="1835370"/>
            <a:ext cx="701268" cy="701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FFFFFF"/>
                </a:solidFill>
                <a:effectLst/>
                <a:uLnTx/>
                <a:uFillTx/>
                <a:latin typeface="Prometo Medium" panose="020B0704030203060203" pitchFamily="34" charset="0"/>
                <a:ea typeface="+mn-ea"/>
                <a:cs typeface="+mn-cs"/>
              </a:rPr>
              <a:t>1</a:t>
            </a:r>
          </a:p>
        </p:txBody>
      </p:sp>
      <p:sp>
        <p:nvSpPr>
          <p:cNvPr id="28" name="Oval 27">
            <a:extLst>
              <a:ext uri="{FF2B5EF4-FFF2-40B4-BE49-F238E27FC236}">
                <a16:creationId xmlns:a16="http://schemas.microsoft.com/office/drawing/2014/main" id="{38D436B7-3706-7B42-8D76-B42DEBC31FEC}"/>
              </a:ext>
            </a:extLst>
          </p:cNvPr>
          <p:cNvSpPr/>
          <p:nvPr/>
        </p:nvSpPr>
        <p:spPr>
          <a:xfrm>
            <a:off x="2565921" y="3434314"/>
            <a:ext cx="701268" cy="701268"/>
          </a:xfrm>
          <a:prstGeom prst="ellipse">
            <a:avLst/>
          </a:prstGeom>
          <a:solidFill>
            <a:srgbClr val="D064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FFFFFF"/>
                </a:solidFill>
                <a:effectLst/>
                <a:uLnTx/>
                <a:uFillTx/>
                <a:latin typeface="Prometo Medium" panose="020B0704030203060203" pitchFamily="34" charset="0"/>
                <a:ea typeface="+mn-ea"/>
                <a:cs typeface="+mn-cs"/>
              </a:rPr>
              <a:t>2</a:t>
            </a:r>
          </a:p>
        </p:txBody>
      </p:sp>
      <p:sp>
        <p:nvSpPr>
          <p:cNvPr id="33" name="Oval 32">
            <a:extLst>
              <a:ext uri="{FF2B5EF4-FFF2-40B4-BE49-F238E27FC236}">
                <a16:creationId xmlns:a16="http://schemas.microsoft.com/office/drawing/2014/main" id="{6F1B7AAC-81C7-D040-BBDA-2A0C54B58ABE}"/>
              </a:ext>
            </a:extLst>
          </p:cNvPr>
          <p:cNvSpPr/>
          <p:nvPr/>
        </p:nvSpPr>
        <p:spPr>
          <a:xfrm>
            <a:off x="2565921" y="4993847"/>
            <a:ext cx="701268" cy="7012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FFFFFF"/>
                </a:solidFill>
                <a:effectLst/>
                <a:uLnTx/>
                <a:uFillTx/>
                <a:latin typeface="Prometo Medium" panose="020B0704030203060203" pitchFamily="34" charset="0"/>
                <a:ea typeface="+mn-ea"/>
                <a:cs typeface="+mn-cs"/>
              </a:rPr>
              <a:t>3</a:t>
            </a:r>
          </a:p>
        </p:txBody>
      </p:sp>
      <p:sp>
        <p:nvSpPr>
          <p:cNvPr id="34" name="TextBox 33">
            <a:extLst>
              <a:ext uri="{FF2B5EF4-FFF2-40B4-BE49-F238E27FC236}">
                <a16:creationId xmlns:a16="http://schemas.microsoft.com/office/drawing/2014/main" id="{C876C931-B8E4-F84F-8FDA-7541A20A84B1}"/>
              </a:ext>
            </a:extLst>
          </p:cNvPr>
          <p:cNvSpPr txBox="1"/>
          <p:nvPr/>
        </p:nvSpPr>
        <p:spPr>
          <a:xfrm>
            <a:off x="3398453" y="1895788"/>
            <a:ext cx="20873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rgbClr val="1E22AA"/>
                </a:solidFill>
                <a:latin typeface="Prometo" panose="020B0604030203060203" pitchFamily="34" charset="0"/>
              </a:rPr>
              <a:t>Patient Controlled</a:t>
            </a:r>
            <a:endParaRPr kumimoji="0" lang="en-US" sz="1600" b="0" i="1" u="none" strike="noStrike" kern="1200" cap="none" spc="0" normalizeH="0" baseline="0" noProof="0" dirty="0">
              <a:ln>
                <a:noFill/>
              </a:ln>
              <a:solidFill>
                <a:srgbClr val="1E22AA"/>
              </a:solidFill>
              <a:effectLst/>
              <a:uLnTx/>
              <a:uFillTx/>
              <a:latin typeface="Prometo" panose="020B0604030203060203" pitchFamily="34" charset="0"/>
            </a:endParaRPr>
          </a:p>
        </p:txBody>
      </p:sp>
      <p:sp>
        <p:nvSpPr>
          <p:cNvPr id="35" name="TextBox 34">
            <a:extLst>
              <a:ext uri="{FF2B5EF4-FFF2-40B4-BE49-F238E27FC236}">
                <a16:creationId xmlns:a16="http://schemas.microsoft.com/office/drawing/2014/main" id="{CE44584A-55D5-4A43-905F-011F82E48ACA}"/>
              </a:ext>
            </a:extLst>
          </p:cNvPr>
          <p:cNvSpPr txBox="1"/>
          <p:nvPr/>
        </p:nvSpPr>
        <p:spPr>
          <a:xfrm>
            <a:off x="3339830" y="3503398"/>
            <a:ext cx="22046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E22AA"/>
                </a:solidFill>
                <a:effectLst/>
                <a:uLnTx/>
                <a:uFillTx/>
                <a:latin typeface="Prometo" panose="020B0604030203060203" pitchFamily="34" charset="0"/>
              </a:rPr>
              <a:t>Verifiable &amp; Secure</a:t>
            </a:r>
          </a:p>
        </p:txBody>
      </p:sp>
      <p:sp>
        <p:nvSpPr>
          <p:cNvPr id="36" name="TextBox 35">
            <a:extLst>
              <a:ext uri="{FF2B5EF4-FFF2-40B4-BE49-F238E27FC236}">
                <a16:creationId xmlns:a16="http://schemas.microsoft.com/office/drawing/2014/main" id="{E27D2C30-36DE-E849-87DB-C53CD77C019D}"/>
              </a:ext>
            </a:extLst>
          </p:cNvPr>
          <p:cNvSpPr txBox="1"/>
          <p:nvPr/>
        </p:nvSpPr>
        <p:spPr>
          <a:xfrm>
            <a:off x="3339830" y="5078364"/>
            <a:ext cx="29792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E22AA"/>
                </a:solidFill>
                <a:effectLst/>
                <a:uLnTx/>
                <a:uFillTx/>
                <a:latin typeface="Prometo" panose="020B0604030203060203" pitchFamily="34" charset="0"/>
              </a:rPr>
              <a:t>Manage Dependent Records</a:t>
            </a:r>
          </a:p>
        </p:txBody>
      </p:sp>
    </p:spTree>
    <p:extLst>
      <p:ext uri="{BB962C8B-B14F-4D97-AF65-F5344CB8AC3E}">
        <p14:creationId xmlns:p14="http://schemas.microsoft.com/office/powerpoint/2010/main" val="4015193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ED0889-E8F6-D2E3-6192-380E10AD37D7}"/>
              </a:ext>
            </a:extLst>
          </p:cNvPr>
          <p:cNvSpPr>
            <a:spLocks noGrp="1"/>
          </p:cNvSpPr>
          <p:nvPr>
            <p:ph type="ftr" sz="quarter" idx="14"/>
          </p:nvPr>
        </p:nvSpPr>
        <p:spPr/>
        <p:txBody>
          <a:bodyPr/>
          <a:lstStyle/>
          <a:p>
            <a:r>
              <a:rPr lang="en-US"/>
              <a:t>The Great State of Washington: The Story of FHIR Saga</a:t>
            </a:r>
          </a:p>
        </p:txBody>
      </p:sp>
      <p:sp>
        <p:nvSpPr>
          <p:cNvPr id="5" name="Slide Number Placeholder 4">
            <a:extLst>
              <a:ext uri="{FF2B5EF4-FFF2-40B4-BE49-F238E27FC236}">
                <a16:creationId xmlns:a16="http://schemas.microsoft.com/office/drawing/2014/main" id="{D22373DF-0484-FA1B-1500-6570237E4A88}"/>
              </a:ext>
            </a:extLst>
          </p:cNvPr>
          <p:cNvSpPr>
            <a:spLocks noGrp="1"/>
          </p:cNvSpPr>
          <p:nvPr>
            <p:ph type="sldNum" sz="quarter" idx="12"/>
          </p:nvPr>
        </p:nvSpPr>
        <p:spPr/>
        <p:txBody>
          <a:bodyPr/>
          <a:lstStyle/>
          <a:p>
            <a:fld id="{2F8AF2E6-64A8-0F46-AF27-0A96D82A033B}" type="slidenum">
              <a:rPr lang="en-US" smtClean="0"/>
              <a:pPr/>
              <a:t>46</a:t>
            </a:fld>
            <a:endParaRPr lang="en-US"/>
          </a:p>
        </p:txBody>
      </p:sp>
      <p:pic>
        <p:nvPicPr>
          <p:cNvPr id="8194" name="Picture 2" descr="Advance Care Planning and Serious Illness">
            <a:extLst>
              <a:ext uri="{FF2B5EF4-FFF2-40B4-BE49-F238E27FC236}">
                <a16:creationId xmlns:a16="http://schemas.microsoft.com/office/drawing/2014/main" id="{A6612E26-F585-AFEE-2D90-42DD88DAE069}"/>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710560" y="502800"/>
            <a:ext cx="2471024" cy="1628194"/>
          </a:xfrm>
          <a:prstGeom prst="rect">
            <a:avLst/>
          </a:prstGeom>
          <a:solidFill>
            <a:srgbClr val="92D050">
              <a:alpha val="0"/>
            </a:srgbClr>
          </a:solidFill>
        </p:spPr>
      </p:pic>
      <p:pic>
        <p:nvPicPr>
          <p:cNvPr id="9" name="Content Placeholder 8">
            <a:extLst>
              <a:ext uri="{FF2B5EF4-FFF2-40B4-BE49-F238E27FC236}">
                <a16:creationId xmlns:a16="http://schemas.microsoft.com/office/drawing/2014/main" id="{A943CE74-C42F-5AE2-73B9-660C19B056F6}"/>
              </a:ext>
            </a:extLst>
          </p:cNvPr>
          <p:cNvPicPr>
            <a:picLocks noGrp="1" noChangeAspect="1"/>
          </p:cNvPicPr>
          <p:nvPr>
            <p:ph sz="quarter" idx="13"/>
          </p:nvPr>
        </p:nvPicPr>
        <p:blipFill>
          <a:blip r:embed="rId5"/>
          <a:stretch>
            <a:fillRect/>
          </a:stretch>
        </p:blipFill>
        <p:spPr>
          <a:xfrm>
            <a:off x="6954984" y="0"/>
            <a:ext cx="5309753" cy="6853980"/>
          </a:xfrm>
        </p:spPr>
      </p:pic>
      <p:sp>
        <p:nvSpPr>
          <p:cNvPr id="6" name="TextBox 5">
            <a:extLst>
              <a:ext uri="{FF2B5EF4-FFF2-40B4-BE49-F238E27FC236}">
                <a16:creationId xmlns:a16="http://schemas.microsoft.com/office/drawing/2014/main" id="{288E093F-88D3-C65E-6F2C-FEC506CFEBD9}"/>
              </a:ext>
            </a:extLst>
          </p:cNvPr>
          <p:cNvSpPr txBox="1"/>
          <p:nvPr/>
        </p:nvSpPr>
        <p:spPr>
          <a:xfrm>
            <a:off x="635620" y="2174488"/>
            <a:ext cx="7125629" cy="3570208"/>
          </a:xfrm>
          <a:prstGeom prst="rect">
            <a:avLst/>
          </a:prstGeom>
          <a:noFill/>
        </p:spPr>
        <p:txBody>
          <a:bodyPr wrap="square" lIns="91440" tIns="45720" rIns="91440" bIns="45720" rtlCol="0" anchor="t">
            <a:spAutoFit/>
          </a:bodyPr>
          <a:lstStyle/>
          <a:p>
            <a:pPr marL="285750" indent="-285750">
              <a:buClr>
                <a:schemeClr val="accent3"/>
              </a:buClr>
              <a:buFont typeface="Arial" panose="020B0604020202020204" pitchFamily="34" charset="0"/>
              <a:buChar char="•"/>
            </a:pPr>
            <a:r>
              <a:rPr lang="en-US"/>
              <a:t>Portable Orders for Life Sustaining Treatments</a:t>
            </a:r>
          </a:p>
          <a:p>
            <a:pPr>
              <a:spcAft>
                <a:spcPts val="600"/>
              </a:spcAft>
              <a:buClr>
                <a:schemeClr val="accent3"/>
              </a:buClr>
            </a:pPr>
            <a:endParaRPr lang="en-US"/>
          </a:p>
          <a:p>
            <a:pPr marL="285750" indent="-285750">
              <a:buClr>
                <a:schemeClr val="accent3"/>
              </a:buClr>
              <a:buFont typeface="Arial" panose="020B0604020202020204" pitchFamily="34" charset="0"/>
              <a:buChar char="•"/>
            </a:pPr>
            <a:r>
              <a:rPr lang="en-US"/>
              <a:t>Moving from paper forms to digital portable wishes</a:t>
            </a:r>
          </a:p>
          <a:p>
            <a:pPr marL="742950" lvl="1" indent="-285750">
              <a:buClr>
                <a:schemeClr val="accent1"/>
              </a:buClr>
              <a:buFont typeface="Arial" panose="020B0604020202020204" pitchFamily="34" charset="0"/>
              <a:buChar char="•"/>
            </a:pPr>
            <a:r>
              <a:rPr lang="en-US"/>
              <a:t>POLST</a:t>
            </a:r>
          </a:p>
          <a:p>
            <a:pPr marL="742950" lvl="1" indent="-285750">
              <a:buClr>
                <a:schemeClr val="accent1"/>
              </a:buClr>
              <a:buFont typeface="Arial" panose="020B0604020202020204" pitchFamily="34" charset="0"/>
              <a:buChar char="•"/>
            </a:pPr>
            <a:r>
              <a:rPr lang="en-US"/>
              <a:t>Advanced Directives</a:t>
            </a:r>
          </a:p>
          <a:p>
            <a:pPr marL="742950" lvl="1" indent="-285750">
              <a:buClr>
                <a:schemeClr val="accent1"/>
              </a:buClr>
              <a:buFont typeface="Arial" panose="020B0604020202020204" pitchFamily="34" charset="0"/>
              <a:buChar char="•"/>
            </a:pPr>
            <a:r>
              <a:rPr lang="en-US"/>
              <a:t>MHAD</a:t>
            </a:r>
          </a:p>
          <a:p>
            <a:pPr marL="742950" lvl="1" indent="-285750">
              <a:buClr>
                <a:schemeClr val="accent1"/>
              </a:buClr>
              <a:buFont typeface="Arial" panose="020B0604020202020204" pitchFamily="34" charset="0"/>
              <a:buChar char="•"/>
            </a:pPr>
            <a:r>
              <a:rPr lang="en-US"/>
              <a:t>Power of Attorney</a:t>
            </a:r>
          </a:p>
          <a:p>
            <a:pPr lvl="1">
              <a:buClr>
                <a:schemeClr val="accent1"/>
              </a:buClr>
            </a:pPr>
            <a:endParaRPr lang="en-US"/>
          </a:p>
          <a:p>
            <a:pPr marL="285750" indent="-285750">
              <a:buClr>
                <a:schemeClr val="accent3"/>
              </a:buClr>
              <a:buFont typeface="Arial" panose="020B0604020202020204" pitchFamily="34" charset="0"/>
              <a:buChar char="•"/>
            </a:pPr>
            <a:r>
              <a:rPr lang="en-US"/>
              <a:t>Participating in HL7 standards development</a:t>
            </a:r>
          </a:p>
          <a:p>
            <a:pPr lvl="1">
              <a:buClr>
                <a:schemeClr val="accent1"/>
              </a:buClr>
            </a:pPr>
            <a:endParaRPr lang="en-US"/>
          </a:p>
          <a:p>
            <a:pPr marL="285750" indent="-285750">
              <a:buClr>
                <a:schemeClr val="accent3"/>
              </a:buClr>
              <a:buFont typeface="Arial" panose="020B0604020202020204" pitchFamily="34" charset="0"/>
              <a:buChar char="•"/>
            </a:pPr>
            <a:r>
              <a:rPr lang="en-US"/>
              <a:t>Currently in WA legislative process</a:t>
            </a:r>
          </a:p>
          <a:p>
            <a:pPr marL="742950" lvl="1" indent="-285750">
              <a:buClr>
                <a:schemeClr val="accent1"/>
              </a:buClr>
              <a:buFont typeface="Arial" panose="020B0604020202020204" pitchFamily="34" charset="0"/>
              <a:buChar char="•"/>
            </a:pPr>
            <a:r>
              <a:rPr lang="en-US"/>
              <a:t>HB 1724</a:t>
            </a:r>
          </a:p>
        </p:txBody>
      </p:sp>
      <p:pic>
        <p:nvPicPr>
          <p:cNvPr id="2" name="Picture 1">
            <a:extLst>
              <a:ext uri="{FF2B5EF4-FFF2-40B4-BE49-F238E27FC236}">
                <a16:creationId xmlns:a16="http://schemas.microsoft.com/office/drawing/2014/main" id="{8B093FAE-E105-9216-B9DD-91BCD6BAFF6C}"/>
              </a:ext>
            </a:extLst>
          </p:cNvPr>
          <p:cNvPicPr>
            <a:picLocks noChangeAspect="1"/>
          </p:cNvPicPr>
          <p:nvPr/>
        </p:nvPicPr>
        <p:blipFill>
          <a:blip r:embed="rId6"/>
          <a:stretch>
            <a:fillRect/>
          </a:stretch>
        </p:blipFill>
        <p:spPr>
          <a:xfrm>
            <a:off x="-97581" y="547579"/>
            <a:ext cx="3616631" cy="1439955"/>
          </a:xfrm>
          <a:prstGeom prst="rect">
            <a:avLst/>
          </a:prstGeom>
        </p:spPr>
      </p:pic>
    </p:spTree>
    <p:extLst>
      <p:ext uri="{BB962C8B-B14F-4D97-AF65-F5344CB8AC3E}">
        <p14:creationId xmlns:p14="http://schemas.microsoft.com/office/powerpoint/2010/main" val="2990635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CCCB9-ADAE-54F7-5BBC-E6C2D4087D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C15B5-D8FA-F1B5-55DA-CCCC8A5BEE26}"/>
              </a:ext>
            </a:extLst>
          </p:cNvPr>
          <p:cNvSpPr>
            <a:spLocks noGrp="1"/>
          </p:cNvSpPr>
          <p:nvPr>
            <p:ph type="sldNum" sz="quarter" idx="12"/>
          </p:nvPr>
        </p:nvSpPr>
        <p:spPr/>
        <p:txBody>
          <a:bodyPr/>
          <a:lstStyle/>
          <a:p>
            <a:fld id="{2F8AF2E6-64A8-0F46-AF27-0A96D82A033B}" type="slidenum">
              <a:rPr lang="en-US" smtClean="0"/>
              <a:pPr/>
              <a:t>47</a:t>
            </a:fld>
            <a:endParaRPr lang="en-US"/>
          </a:p>
        </p:txBody>
      </p:sp>
      <p:sp>
        <p:nvSpPr>
          <p:cNvPr id="3" name="Title 2">
            <a:extLst>
              <a:ext uri="{FF2B5EF4-FFF2-40B4-BE49-F238E27FC236}">
                <a16:creationId xmlns:a16="http://schemas.microsoft.com/office/drawing/2014/main" id="{AE34CBE6-BB3D-4241-0230-A73C667E8369}"/>
              </a:ext>
            </a:extLst>
          </p:cNvPr>
          <p:cNvSpPr>
            <a:spLocks noGrp="1"/>
          </p:cNvSpPr>
          <p:nvPr>
            <p:ph type="title"/>
          </p:nvPr>
        </p:nvSpPr>
        <p:spPr>
          <a:xfrm>
            <a:off x="457336" y="828003"/>
            <a:ext cx="10591800" cy="999994"/>
          </a:xfrm>
        </p:spPr>
        <p:txBody>
          <a:bodyPr/>
          <a:lstStyle/>
          <a:p>
            <a:pPr algn="ctr"/>
            <a:r>
              <a:rPr lang="en-US" dirty="0">
                <a:latin typeface="Prometo" panose="020B0604030203060203" pitchFamily="34" charset="0"/>
              </a:rPr>
              <a:t>Public-Private-Academic Partnerships</a:t>
            </a:r>
          </a:p>
        </p:txBody>
      </p:sp>
      <p:sp>
        <p:nvSpPr>
          <p:cNvPr id="5" name="Footer Placeholder 4">
            <a:extLst>
              <a:ext uri="{FF2B5EF4-FFF2-40B4-BE49-F238E27FC236}">
                <a16:creationId xmlns:a16="http://schemas.microsoft.com/office/drawing/2014/main" id="{409528DB-C3F8-4E1B-3387-FAA2E77F9DB1}"/>
              </a:ext>
            </a:extLst>
          </p:cNvPr>
          <p:cNvSpPr>
            <a:spLocks noGrp="1"/>
          </p:cNvSpPr>
          <p:nvPr>
            <p:ph type="ftr" sz="quarter" idx="14"/>
          </p:nvPr>
        </p:nvSpPr>
        <p:spPr/>
        <p:txBody>
          <a:bodyPr/>
          <a:lstStyle/>
          <a:p>
            <a:r>
              <a:rPr lang="en-US"/>
              <a:t>The Great State of Washington: The Story of FHIR Saga</a:t>
            </a:r>
          </a:p>
        </p:txBody>
      </p:sp>
      <p:pic>
        <p:nvPicPr>
          <p:cNvPr id="4" name="Picture 3">
            <a:extLst>
              <a:ext uri="{FF2B5EF4-FFF2-40B4-BE49-F238E27FC236}">
                <a16:creationId xmlns:a16="http://schemas.microsoft.com/office/drawing/2014/main" id="{F3827123-B896-C39E-9E63-FAE252A25702}"/>
              </a:ext>
            </a:extLst>
          </p:cNvPr>
          <p:cNvPicPr>
            <a:picLocks noChangeAspect="1"/>
          </p:cNvPicPr>
          <p:nvPr/>
        </p:nvPicPr>
        <p:blipFill>
          <a:blip r:embed="rId3"/>
          <a:stretch>
            <a:fillRect/>
          </a:stretch>
        </p:blipFill>
        <p:spPr>
          <a:xfrm>
            <a:off x="8046688" y="3045532"/>
            <a:ext cx="1952625" cy="704850"/>
          </a:xfrm>
          <a:prstGeom prst="rect">
            <a:avLst/>
          </a:prstGeom>
        </p:spPr>
      </p:pic>
      <p:pic>
        <p:nvPicPr>
          <p:cNvPr id="6" name="Picture 5">
            <a:extLst>
              <a:ext uri="{FF2B5EF4-FFF2-40B4-BE49-F238E27FC236}">
                <a16:creationId xmlns:a16="http://schemas.microsoft.com/office/drawing/2014/main" id="{C24FCCA8-FC67-FD3E-AEB0-375C2311B1D0}"/>
              </a:ext>
            </a:extLst>
          </p:cNvPr>
          <p:cNvPicPr>
            <a:picLocks noChangeAspect="1"/>
          </p:cNvPicPr>
          <p:nvPr/>
        </p:nvPicPr>
        <p:blipFill>
          <a:blip r:embed="rId4"/>
          <a:stretch>
            <a:fillRect/>
          </a:stretch>
        </p:blipFill>
        <p:spPr>
          <a:xfrm>
            <a:off x="5653631" y="3319138"/>
            <a:ext cx="2238369" cy="231298"/>
          </a:xfrm>
          <a:prstGeom prst="rect">
            <a:avLst/>
          </a:prstGeom>
        </p:spPr>
      </p:pic>
      <p:pic>
        <p:nvPicPr>
          <p:cNvPr id="7" name="Picture 2" descr="HL7 Publishes FHIR® Release 4">
            <a:extLst>
              <a:ext uri="{FF2B5EF4-FFF2-40B4-BE49-F238E27FC236}">
                <a16:creationId xmlns:a16="http://schemas.microsoft.com/office/drawing/2014/main" id="{28B300B9-3346-2B8E-1198-1A58C09F26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2813" y="2942744"/>
            <a:ext cx="2166131" cy="75278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F7FC5921-94BB-8685-35CD-AAD58C890A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336" y="1826174"/>
            <a:ext cx="2381250" cy="7239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047AC75-96E3-0EF5-252F-B2FA3394B3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0424" y="1948777"/>
            <a:ext cx="6000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D3A53E57-5ED1-A0F8-66A8-4AA911F46E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8366" y="1829734"/>
            <a:ext cx="857250" cy="90487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go, icon&#10;&#10;Description automatically generated">
            <a:extLst>
              <a:ext uri="{FF2B5EF4-FFF2-40B4-BE49-F238E27FC236}">
                <a16:creationId xmlns:a16="http://schemas.microsoft.com/office/drawing/2014/main" id="{07ACDB80-9AEC-6962-8249-EE66DCA37D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2816" y="1921424"/>
            <a:ext cx="6572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D81A0902-EA4E-FC5C-B7C9-D26FF86E52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74540" y="1921424"/>
            <a:ext cx="8191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ee the source image">
            <a:extLst>
              <a:ext uri="{FF2B5EF4-FFF2-40B4-BE49-F238E27FC236}">
                <a16:creationId xmlns:a16="http://schemas.microsoft.com/office/drawing/2014/main" id="{2D445961-32DC-BEAE-FAAE-B4489B6FCD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93690" y="1948777"/>
            <a:ext cx="2252129" cy="53339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04ECBBFB-0017-B0BA-2794-312E37E703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8598" y="5383633"/>
            <a:ext cx="13620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a:extLst>
              <a:ext uri="{FF2B5EF4-FFF2-40B4-BE49-F238E27FC236}">
                <a16:creationId xmlns:a16="http://schemas.microsoft.com/office/drawing/2014/main" id="{4D2FDAEF-2FDF-C06D-F2C2-A8F16A5C98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45650" y="3980497"/>
            <a:ext cx="1734396" cy="949009"/>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Mitre Corporation - Wikipedia">
            <a:extLst>
              <a:ext uri="{FF2B5EF4-FFF2-40B4-BE49-F238E27FC236}">
                <a16:creationId xmlns:a16="http://schemas.microsoft.com/office/drawing/2014/main" id="{CA94C7D6-1E85-6867-2ACB-088BA9490B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17675" y="4064476"/>
            <a:ext cx="19621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ublic Health — Seattle &amp; King County logo">
            <a:extLst>
              <a:ext uri="{FF2B5EF4-FFF2-40B4-BE49-F238E27FC236}">
                <a16:creationId xmlns:a16="http://schemas.microsoft.com/office/drawing/2014/main" id="{08314C69-31B7-F601-2CC8-99D63A782D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28765" y="4265198"/>
            <a:ext cx="2314676" cy="47731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142862FF-38F7-BE32-C0D1-B407E1D71F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19688" y="5193897"/>
            <a:ext cx="1854439" cy="956377"/>
          </a:xfrm>
          <a:prstGeom prst="rect">
            <a:avLst/>
          </a:prstGeom>
        </p:spPr>
      </p:pic>
      <p:pic>
        <p:nvPicPr>
          <p:cNvPr id="9" name="Picture 14" descr="Home | J Michael Consulting">
            <a:extLst>
              <a:ext uri="{FF2B5EF4-FFF2-40B4-BE49-F238E27FC236}">
                <a16:creationId xmlns:a16="http://schemas.microsoft.com/office/drawing/2014/main" id="{C0F1D4F1-074A-EDCF-8D45-B692A6FD53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35548" y="2813358"/>
            <a:ext cx="1882085" cy="11189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D98060-C18B-0FAD-CD0A-F9DDB154997E}"/>
              </a:ext>
            </a:extLst>
          </p:cNvPr>
          <p:cNvPicPr>
            <a:picLocks noChangeAspect="1"/>
          </p:cNvPicPr>
          <p:nvPr/>
        </p:nvPicPr>
        <p:blipFill>
          <a:blip r:embed="rId19"/>
          <a:stretch>
            <a:fillRect/>
          </a:stretch>
        </p:blipFill>
        <p:spPr>
          <a:xfrm>
            <a:off x="512175" y="4184979"/>
            <a:ext cx="2374617" cy="615866"/>
          </a:xfrm>
          <a:prstGeom prst="rect">
            <a:avLst/>
          </a:prstGeom>
        </p:spPr>
      </p:pic>
      <p:pic>
        <p:nvPicPr>
          <p:cNvPr id="11" name="Picture 10" descr="A blue letter with a white background&#10;&#10;Description automatically generated">
            <a:extLst>
              <a:ext uri="{FF2B5EF4-FFF2-40B4-BE49-F238E27FC236}">
                <a16:creationId xmlns:a16="http://schemas.microsoft.com/office/drawing/2014/main" id="{13483504-C446-434B-8E6D-8AA6B318577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39547" y="5355211"/>
            <a:ext cx="1465644" cy="566433"/>
          </a:xfrm>
          <a:prstGeom prst="rect">
            <a:avLst/>
          </a:prstGeom>
        </p:spPr>
      </p:pic>
      <p:pic>
        <p:nvPicPr>
          <p:cNvPr id="13" name="Picture 12">
            <a:extLst>
              <a:ext uri="{FF2B5EF4-FFF2-40B4-BE49-F238E27FC236}">
                <a16:creationId xmlns:a16="http://schemas.microsoft.com/office/drawing/2014/main" id="{D7C78951-10F4-93C4-B2BF-033FE8A20388}"/>
              </a:ext>
            </a:extLst>
          </p:cNvPr>
          <p:cNvPicPr>
            <a:picLocks noChangeAspect="1"/>
          </p:cNvPicPr>
          <p:nvPr/>
        </p:nvPicPr>
        <p:blipFill>
          <a:blip r:embed="rId21"/>
          <a:stretch>
            <a:fillRect/>
          </a:stretch>
        </p:blipFill>
        <p:spPr>
          <a:xfrm>
            <a:off x="3286237" y="1983441"/>
            <a:ext cx="890093" cy="597460"/>
          </a:xfrm>
          <a:prstGeom prst="rect">
            <a:avLst/>
          </a:prstGeom>
        </p:spPr>
      </p:pic>
      <p:pic>
        <p:nvPicPr>
          <p:cNvPr id="14" name="Picture 13">
            <a:extLst>
              <a:ext uri="{FF2B5EF4-FFF2-40B4-BE49-F238E27FC236}">
                <a16:creationId xmlns:a16="http://schemas.microsoft.com/office/drawing/2014/main" id="{FB2A364A-8115-5193-A10E-700735633890}"/>
              </a:ext>
            </a:extLst>
          </p:cNvPr>
          <p:cNvPicPr>
            <a:picLocks noChangeAspect="1"/>
          </p:cNvPicPr>
          <p:nvPr/>
        </p:nvPicPr>
        <p:blipFill>
          <a:blip r:embed="rId22"/>
          <a:stretch>
            <a:fillRect/>
          </a:stretch>
        </p:blipFill>
        <p:spPr>
          <a:xfrm>
            <a:off x="9023001" y="5031091"/>
            <a:ext cx="2422818" cy="478188"/>
          </a:xfrm>
          <a:prstGeom prst="rect">
            <a:avLst/>
          </a:prstGeom>
        </p:spPr>
      </p:pic>
      <p:pic>
        <p:nvPicPr>
          <p:cNvPr id="15" name="Picture 14">
            <a:extLst>
              <a:ext uri="{FF2B5EF4-FFF2-40B4-BE49-F238E27FC236}">
                <a16:creationId xmlns:a16="http://schemas.microsoft.com/office/drawing/2014/main" id="{D87B5B3A-99A0-9D53-8060-E2DBFBE06AF5}"/>
              </a:ext>
            </a:extLst>
          </p:cNvPr>
          <p:cNvPicPr>
            <a:picLocks noChangeAspect="1"/>
          </p:cNvPicPr>
          <p:nvPr/>
        </p:nvPicPr>
        <p:blipFill>
          <a:blip r:embed="rId23"/>
          <a:stretch>
            <a:fillRect/>
          </a:stretch>
        </p:blipFill>
        <p:spPr>
          <a:xfrm>
            <a:off x="5098460" y="4249654"/>
            <a:ext cx="1393872" cy="462140"/>
          </a:xfrm>
          <a:prstGeom prst="rect">
            <a:avLst/>
          </a:prstGeom>
        </p:spPr>
      </p:pic>
      <p:pic>
        <p:nvPicPr>
          <p:cNvPr id="16" name="Picture 15">
            <a:extLst>
              <a:ext uri="{FF2B5EF4-FFF2-40B4-BE49-F238E27FC236}">
                <a16:creationId xmlns:a16="http://schemas.microsoft.com/office/drawing/2014/main" id="{98F01717-591C-74E8-F7A5-A167C99F7EC8}"/>
              </a:ext>
            </a:extLst>
          </p:cNvPr>
          <p:cNvPicPr>
            <a:picLocks noChangeAspect="1"/>
          </p:cNvPicPr>
          <p:nvPr/>
        </p:nvPicPr>
        <p:blipFill>
          <a:blip r:embed="rId24"/>
          <a:stretch>
            <a:fillRect/>
          </a:stretch>
        </p:blipFill>
        <p:spPr>
          <a:xfrm>
            <a:off x="10144382" y="3267379"/>
            <a:ext cx="1670449" cy="237765"/>
          </a:xfrm>
          <a:prstGeom prst="rect">
            <a:avLst/>
          </a:prstGeom>
        </p:spPr>
      </p:pic>
      <p:pic>
        <p:nvPicPr>
          <p:cNvPr id="1026" name="Picture 2" descr="The Sequoia Project eHealth Exchange">
            <a:extLst>
              <a:ext uri="{FF2B5EF4-FFF2-40B4-BE49-F238E27FC236}">
                <a16:creationId xmlns:a16="http://schemas.microsoft.com/office/drawing/2014/main" id="{89C02188-CE1E-C448-7BD4-5A1A811A738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30551" y="5878933"/>
            <a:ext cx="2391683" cy="2870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8456C43-FF97-B4DD-EFE3-759B7201FE8E}"/>
              </a:ext>
            </a:extLst>
          </p:cNvPr>
          <p:cNvPicPr>
            <a:picLocks noChangeAspect="1"/>
          </p:cNvPicPr>
          <p:nvPr/>
        </p:nvPicPr>
        <p:blipFill>
          <a:blip r:embed="rId26"/>
          <a:stretch>
            <a:fillRect/>
          </a:stretch>
        </p:blipFill>
        <p:spPr>
          <a:xfrm>
            <a:off x="4376627" y="5089385"/>
            <a:ext cx="1571625" cy="628650"/>
          </a:xfrm>
          <a:prstGeom prst="rect">
            <a:avLst/>
          </a:prstGeom>
        </p:spPr>
      </p:pic>
      <p:pic>
        <p:nvPicPr>
          <p:cNvPr id="18" name="Picture 17">
            <a:extLst>
              <a:ext uri="{FF2B5EF4-FFF2-40B4-BE49-F238E27FC236}">
                <a16:creationId xmlns:a16="http://schemas.microsoft.com/office/drawing/2014/main" id="{B44EE46C-A5D0-D908-1E66-172B7BE918D3}"/>
              </a:ext>
            </a:extLst>
          </p:cNvPr>
          <p:cNvPicPr>
            <a:picLocks noChangeAspect="1"/>
          </p:cNvPicPr>
          <p:nvPr/>
        </p:nvPicPr>
        <p:blipFill>
          <a:blip r:embed="rId27"/>
          <a:stretch>
            <a:fillRect/>
          </a:stretch>
        </p:blipFill>
        <p:spPr>
          <a:xfrm>
            <a:off x="2650115" y="3054000"/>
            <a:ext cx="804742" cy="664522"/>
          </a:xfrm>
          <a:prstGeom prst="rect">
            <a:avLst/>
          </a:prstGeom>
        </p:spPr>
      </p:pic>
    </p:spTree>
    <p:extLst>
      <p:ext uri="{BB962C8B-B14F-4D97-AF65-F5344CB8AC3E}">
        <p14:creationId xmlns:p14="http://schemas.microsoft.com/office/powerpoint/2010/main" val="1571261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Icon&#10;&#10;AI-generated content may be incorrect.">
            <a:extLst>
              <a:ext uri="{FF2B5EF4-FFF2-40B4-BE49-F238E27FC236}">
                <a16:creationId xmlns:a16="http://schemas.microsoft.com/office/drawing/2014/main" id="{D3D0BD3F-CBD3-99F9-9011-8EDC4998B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857" y="480399"/>
            <a:ext cx="1905000" cy="1905000"/>
          </a:xfrm>
          <a:prstGeom prst="rect">
            <a:avLst/>
          </a:prstGeom>
        </p:spPr>
      </p:pic>
      <p:sp>
        <p:nvSpPr>
          <p:cNvPr id="3" name="Title 2">
            <a:extLst>
              <a:ext uri="{FF2B5EF4-FFF2-40B4-BE49-F238E27FC236}">
                <a16:creationId xmlns:a16="http://schemas.microsoft.com/office/drawing/2014/main" id="{F2F7BC07-ABB1-A041-AF7A-4F188313201A}"/>
              </a:ext>
            </a:extLst>
          </p:cNvPr>
          <p:cNvSpPr>
            <a:spLocks noGrp="1"/>
          </p:cNvSpPr>
          <p:nvPr>
            <p:ph type="title"/>
          </p:nvPr>
        </p:nvSpPr>
        <p:spPr>
          <a:xfrm>
            <a:off x="2242940" y="835715"/>
            <a:ext cx="8839980" cy="770206"/>
          </a:xfrm>
        </p:spPr>
        <p:txBody>
          <a:bodyPr>
            <a:normAutofit/>
          </a:bodyPr>
          <a:lstStyle/>
          <a:p>
            <a:r>
              <a:rPr lang="en-US" dirty="0">
                <a:latin typeface="Prometo" panose="020B0604030203060203" pitchFamily="34" charset="0"/>
              </a:rPr>
              <a:t>Importance of Strategic Partnerships</a:t>
            </a:r>
          </a:p>
        </p:txBody>
      </p:sp>
      <p:sp>
        <p:nvSpPr>
          <p:cNvPr id="2" name="Slide Number Placeholder 1">
            <a:extLst>
              <a:ext uri="{FF2B5EF4-FFF2-40B4-BE49-F238E27FC236}">
                <a16:creationId xmlns:a16="http://schemas.microsoft.com/office/drawing/2014/main" id="{DFCF78A1-858C-3211-998B-A6ECF3428802}"/>
              </a:ext>
            </a:extLst>
          </p:cNvPr>
          <p:cNvSpPr>
            <a:spLocks noGrp="1"/>
          </p:cNvSpPr>
          <p:nvPr>
            <p:ph type="sldNum" sz="quarter" idx="12"/>
          </p:nvPr>
        </p:nvSpPr>
        <p:spPr/>
        <p:txBody>
          <a:bodyPr/>
          <a:lstStyle/>
          <a:p>
            <a:fld id="{2F8AF2E6-64A8-0F46-AF27-0A96D82A033B}" type="slidenum">
              <a:rPr lang="en-US" smtClean="0"/>
              <a:pPr/>
              <a:t>48</a:t>
            </a:fld>
            <a:endParaRPr lang="en-US"/>
          </a:p>
        </p:txBody>
      </p:sp>
      <p:pic>
        <p:nvPicPr>
          <p:cNvPr id="5" name="Picture 4" descr="Logo, icon&#10;&#10;Description automatically generated">
            <a:extLst>
              <a:ext uri="{FF2B5EF4-FFF2-40B4-BE49-F238E27FC236}">
                <a16:creationId xmlns:a16="http://schemas.microsoft.com/office/drawing/2014/main" id="{AA8F262C-A635-ED98-EB1B-FFB1A67296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196" y="2686860"/>
            <a:ext cx="400908" cy="405920"/>
          </a:xfrm>
          <a:prstGeom prst="rect">
            <a:avLst/>
          </a:prstGeom>
        </p:spPr>
      </p:pic>
      <p:pic>
        <p:nvPicPr>
          <p:cNvPr id="6" name="Picture 5" descr="Logo&#10;&#10;Description automatically generated">
            <a:extLst>
              <a:ext uri="{FF2B5EF4-FFF2-40B4-BE49-F238E27FC236}">
                <a16:creationId xmlns:a16="http://schemas.microsoft.com/office/drawing/2014/main" id="{7313B32F-2C40-A129-0E00-54428E765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565" y="2652439"/>
            <a:ext cx="803389" cy="451906"/>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C193D88C-CD35-8BC1-012E-92D8A6B3F4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9493" y="2725559"/>
            <a:ext cx="1022161" cy="206429"/>
          </a:xfrm>
          <a:prstGeom prst="rect">
            <a:avLst/>
          </a:prstGeom>
          <a:solidFill>
            <a:schemeClr val="bg1"/>
          </a:solidFill>
        </p:spPr>
      </p:pic>
      <p:pic>
        <p:nvPicPr>
          <p:cNvPr id="9" name="Picture 8" descr="Logo, company name&#10;&#10;Description automatically generated">
            <a:extLst>
              <a:ext uri="{FF2B5EF4-FFF2-40B4-BE49-F238E27FC236}">
                <a16:creationId xmlns:a16="http://schemas.microsoft.com/office/drawing/2014/main" id="{6E340ED4-9885-1DE1-75EF-EC4C46EF8F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9891" y="3974719"/>
            <a:ext cx="915933" cy="572459"/>
          </a:xfrm>
          <a:prstGeom prst="rect">
            <a:avLst/>
          </a:prstGeom>
        </p:spPr>
      </p:pic>
      <p:pic>
        <p:nvPicPr>
          <p:cNvPr id="16" name="Picture 15">
            <a:extLst>
              <a:ext uri="{FF2B5EF4-FFF2-40B4-BE49-F238E27FC236}">
                <a16:creationId xmlns:a16="http://schemas.microsoft.com/office/drawing/2014/main" id="{0D276399-D574-811B-D905-47F89BF917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9768" y="1906194"/>
            <a:ext cx="647648" cy="494039"/>
          </a:xfrm>
          <a:prstGeom prst="rect">
            <a:avLst/>
          </a:prstGeom>
        </p:spPr>
      </p:pic>
      <p:pic>
        <p:nvPicPr>
          <p:cNvPr id="17" name="Picture 16" descr="Logo&#10;&#10;Description automatically generated">
            <a:extLst>
              <a:ext uri="{FF2B5EF4-FFF2-40B4-BE49-F238E27FC236}">
                <a16:creationId xmlns:a16="http://schemas.microsoft.com/office/drawing/2014/main" id="{87FE14A0-F1CF-CA46-DD28-F0465585F4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8760" y="2058512"/>
            <a:ext cx="866977" cy="261538"/>
          </a:xfrm>
          <a:prstGeom prst="rect">
            <a:avLst/>
          </a:prstGeom>
        </p:spPr>
      </p:pic>
      <p:pic>
        <p:nvPicPr>
          <p:cNvPr id="19" name="Picture 18" descr="Logo&#10;&#10;Description automatically generated">
            <a:extLst>
              <a:ext uri="{FF2B5EF4-FFF2-40B4-BE49-F238E27FC236}">
                <a16:creationId xmlns:a16="http://schemas.microsoft.com/office/drawing/2014/main" id="{93025BB5-DB73-6184-617D-F348C1A3AB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9902" y="3369129"/>
            <a:ext cx="607817" cy="340481"/>
          </a:xfrm>
          <a:prstGeom prst="rect">
            <a:avLst/>
          </a:prstGeom>
        </p:spPr>
      </p:pic>
      <p:pic>
        <p:nvPicPr>
          <p:cNvPr id="20" name="Picture 19" descr="Logo, company name&#10;&#10;Description automatically generated">
            <a:extLst>
              <a:ext uri="{FF2B5EF4-FFF2-40B4-BE49-F238E27FC236}">
                <a16:creationId xmlns:a16="http://schemas.microsoft.com/office/drawing/2014/main" id="{8AA93A77-14B8-A20E-42FA-D1FED1BC59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27400" y="3139402"/>
            <a:ext cx="923627" cy="923627"/>
          </a:xfrm>
          <a:prstGeom prst="rect">
            <a:avLst/>
          </a:prstGeom>
        </p:spPr>
      </p:pic>
      <p:pic>
        <p:nvPicPr>
          <p:cNvPr id="21" name="Picture 20" descr="Logo, icon&#10;&#10;Description automatically generated">
            <a:extLst>
              <a:ext uri="{FF2B5EF4-FFF2-40B4-BE49-F238E27FC236}">
                <a16:creationId xmlns:a16="http://schemas.microsoft.com/office/drawing/2014/main" id="{B192CA57-E22F-5C55-C01D-2B7D82C1FA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3869" y="4053556"/>
            <a:ext cx="470147" cy="333143"/>
          </a:xfrm>
          <a:prstGeom prst="rect">
            <a:avLst/>
          </a:prstGeom>
        </p:spPr>
      </p:pic>
      <p:pic>
        <p:nvPicPr>
          <p:cNvPr id="22" name="Picture 21" descr="Background pattern&#10;&#10;Description automatically generated">
            <a:extLst>
              <a:ext uri="{FF2B5EF4-FFF2-40B4-BE49-F238E27FC236}">
                <a16:creationId xmlns:a16="http://schemas.microsoft.com/office/drawing/2014/main" id="{AACF04FD-CF13-EA72-E637-F0F69F3ABFC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6926" y="3341326"/>
            <a:ext cx="657515" cy="228332"/>
          </a:xfrm>
          <a:prstGeom prst="rect">
            <a:avLst/>
          </a:prstGeom>
        </p:spPr>
      </p:pic>
      <p:pic>
        <p:nvPicPr>
          <p:cNvPr id="24" name="Picture 23" descr="Icon&#10;&#10;Description automatically generated">
            <a:extLst>
              <a:ext uri="{FF2B5EF4-FFF2-40B4-BE49-F238E27FC236}">
                <a16:creationId xmlns:a16="http://schemas.microsoft.com/office/drawing/2014/main" id="{57EF0F30-D715-7508-FCB3-0FC82BBCA7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2930" y="2595925"/>
            <a:ext cx="455643" cy="455643"/>
          </a:xfrm>
          <a:prstGeom prst="rect">
            <a:avLst/>
          </a:prstGeom>
        </p:spPr>
      </p:pic>
      <p:pic>
        <p:nvPicPr>
          <p:cNvPr id="25" name="Picture 24" descr="Logo&#10;&#10;Description automatically generated with low confidence">
            <a:extLst>
              <a:ext uri="{FF2B5EF4-FFF2-40B4-BE49-F238E27FC236}">
                <a16:creationId xmlns:a16="http://schemas.microsoft.com/office/drawing/2014/main" id="{5D32A23C-8572-11D6-97E1-FFEF3ECA50A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16282" y="3974719"/>
            <a:ext cx="505507" cy="505507"/>
          </a:xfrm>
          <a:prstGeom prst="rect">
            <a:avLst/>
          </a:prstGeom>
        </p:spPr>
      </p:pic>
      <p:pic>
        <p:nvPicPr>
          <p:cNvPr id="26" name="Picture 25" descr="Logo&#10;&#10;Description automatically generated">
            <a:extLst>
              <a:ext uri="{FF2B5EF4-FFF2-40B4-BE49-F238E27FC236}">
                <a16:creationId xmlns:a16="http://schemas.microsoft.com/office/drawing/2014/main" id="{AAB95215-EFC3-D20B-EAF7-4EDE77BFB5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96149" y="3461922"/>
            <a:ext cx="1050842" cy="375301"/>
          </a:xfrm>
          <a:prstGeom prst="rect">
            <a:avLst/>
          </a:prstGeom>
        </p:spPr>
      </p:pic>
      <p:pic>
        <p:nvPicPr>
          <p:cNvPr id="27" name="Picture 26" descr="Text&#10;&#10;Description automatically generated">
            <a:extLst>
              <a:ext uri="{FF2B5EF4-FFF2-40B4-BE49-F238E27FC236}">
                <a16:creationId xmlns:a16="http://schemas.microsoft.com/office/drawing/2014/main" id="{C13C9921-E0E2-8780-8CF8-864E3EAFC59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5062" y="2657130"/>
            <a:ext cx="824388" cy="457385"/>
          </a:xfrm>
          <a:prstGeom prst="rect">
            <a:avLst/>
          </a:prstGeom>
        </p:spPr>
      </p:pic>
      <p:pic>
        <p:nvPicPr>
          <p:cNvPr id="28" name="Picture 27" descr="Logo, icon&#10;&#10;Description automatically generated">
            <a:extLst>
              <a:ext uri="{FF2B5EF4-FFF2-40B4-BE49-F238E27FC236}">
                <a16:creationId xmlns:a16="http://schemas.microsoft.com/office/drawing/2014/main" id="{4731CE20-9BD4-A2A2-DEA3-6DCCF62DC80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57364" y="1932106"/>
            <a:ext cx="435907" cy="435907"/>
          </a:xfrm>
          <a:prstGeom prst="rect">
            <a:avLst/>
          </a:prstGeom>
        </p:spPr>
      </p:pic>
      <p:pic>
        <p:nvPicPr>
          <p:cNvPr id="29" name="Picture 28" descr="A picture containing text, outdoor, green, pole&#10;&#10;Description automatically generated">
            <a:extLst>
              <a:ext uri="{FF2B5EF4-FFF2-40B4-BE49-F238E27FC236}">
                <a16:creationId xmlns:a16="http://schemas.microsoft.com/office/drawing/2014/main" id="{83EF3D3A-36F9-7E4A-5062-CCF007172F6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90639" y="2643341"/>
            <a:ext cx="572459" cy="572459"/>
          </a:xfrm>
          <a:prstGeom prst="rect">
            <a:avLst/>
          </a:prstGeom>
        </p:spPr>
      </p:pic>
      <p:pic>
        <p:nvPicPr>
          <p:cNvPr id="30" name="Picture 29" descr="Logo&#10;&#10;Description automatically generated">
            <a:extLst>
              <a:ext uri="{FF2B5EF4-FFF2-40B4-BE49-F238E27FC236}">
                <a16:creationId xmlns:a16="http://schemas.microsoft.com/office/drawing/2014/main" id="{3E41BBFC-EE7B-B097-5B17-1B501F36E2E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27991" y="2632855"/>
            <a:ext cx="390535" cy="572459"/>
          </a:xfrm>
          <a:prstGeom prst="rect">
            <a:avLst/>
          </a:prstGeom>
        </p:spPr>
      </p:pic>
      <p:pic>
        <p:nvPicPr>
          <p:cNvPr id="31" name="Picture 30" descr="Logo&#10;&#10;Description automatically generated">
            <a:extLst>
              <a:ext uri="{FF2B5EF4-FFF2-40B4-BE49-F238E27FC236}">
                <a16:creationId xmlns:a16="http://schemas.microsoft.com/office/drawing/2014/main" id="{7C97B8FE-C0DF-AE40-0EBA-43618F32B01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375781" y="2627119"/>
            <a:ext cx="573281" cy="518819"/>
          </a:xfrm>
          <a:prstGeom prst="rect">
            <a:avLst/>
          </a:prstGeom>
        </p:spPr>
      </p:pic>
      <p:pic>
        <p:nvPicPr>
          <p:cNvPr id="32" name="Picture 31" descr="Logo&#10;&#10;Description automatically generated">
            <a:extLst>
              <a:ext uri="{FF2B5EF4-FFF2-40B4-BE49-F238E27FC236}">
                <a16:creationId xmlns:a16="http://schemas.microsoft.com/office/drawing/2014/main" id="{D6AE70EA-B04D-F6AB-683D-292773218E9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97694" y="3389102"/>
            <a:ext cx="907068" cy="261538"/>
          </a:xfrm>
          <a:prstGeom prst="rect">
            <a:avLst/>
          </a:prstGeom>
        </p:spPr>
      </p:pic>
      <p:pic>
        <p:nvPicPr>
          <p:cNvPr id="33" name="Picture 32" descr="A picture containing text, clock, gauge&#10;&#10;Description automatically generated">
            <a:extLst>
              <a:ext uri="{FF2B5EF4-FFF2-40B4-BE49-F238E27FC236}">
                <a16:creationId xmlns:a16="http://schemas.microsoft.com/office/drawing/2014/main" id="{11C0D16E-F767-82D4-B485-AFF2A5C556A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37010" y="2080493"/>
            <a:ext cx="873674" cy="213565"/>
          </a:xfrm>
          <a:prstGeom prst="rect">
            <a:avLst/>
          </a:prstGeom>
        </p:spPr>
      </p:pic>
      <p:pic>
        <p:nvPicPr>
          <p:cNvPr id="35" name="Picture 34" descr="Logo&#10;&#10;Description automatically generated with low confidence">
            <a:extLst>
              <a:ext uri="{FF2B5EF4-FFF2-40B4-BE49-F238E27FC236}">
                <a16:creationId xmlns:a16="http://schemas.microsoft.com/office/drawing/2014/main" id="{2C3B596C-67F9-1504-CAE6-F8F52F7C508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285308" y="3268604"/>
            <a:ext cx="701261" cy="380969"/>
          </a:xfrm>
          <a:prstGeom prst="rect">
            <a:avLst/>
          </a:prstGeom>
        </p:spPr>
      </p:pic>
      <p:pic>
        <p:nvPicPr>
          <p:cNvPr id="36" name="Picture 35" descr="Icon&#10;&#10;Description automatically generated">
            <a:extLst>
              <a:ext uri="{FF2B5EF4-FFF2-40B4-BE49-F238E27FC236}">
                <a16:creationId xmlns:a16="http://schemas.microsoft.com/office/drawing/2014/main" id="{40D114DD-FD92-CBB7-4194-4582AE1A110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721389" y="3389102"/>
            <a:ext cx="540937" cy="413591"/>
          </a:xfrm>
          <a:prstGeom prst="rect">
            <a:avLst/>
          </a:prstGeom>
        </p:spPr>
      </p:pic>
      <p:pic>
        <p:nvPicPr>
          <p:cNvPr id="37" name="Picture 36" descr="Logo&#10;&#10;Description automatically generated">
            <a:extLst>
              <a:ext uri="{FF2B5EF4-FFF2-40B4-BE49-F238E27FC236}">
                <a16:creationId xmlns:a16="http://schemas.microsoft.com/office/drawing/2014/main" id="{5B1B8337-A2DF-2153-98F2-AE5EEF0646F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499010" y="2656499"/>
            <a:ext cx="914117" cy="514191"/>
          </a:xfrm>
          <a:prstGeom prst="rect">
            <a:avLst/>
          </a:prstGeom>
        </p:spPr>
      </p:pic>
      <p:pic>
        <p:nvPicPr>
          <p:cNvPr id="38" name="Picture 37" descr="Logo&#10;&#10;Description automatically generated">
            <a:extLst>
              <a:ext uri="{FF2B5EF4-FFF2-40B4-BE49-F238E27FC236}">
                <a16:creationId xmlns:a16="http://schemas.microsoft.com/office/drawing/2014/main" id="{6236E81D-70D0-5243-253F-C09897576C1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537599" y="3382058"/>
            <a:ext cx="969719" cy="347656"/>
          </a:xfrm>
          <a:prstGeom prst="rect">
            <a:avLst/>
          </a:prstGeom>
        </p:spPr>
      </p:pic>
      <p:pic>
        <p:nvPicPr>
          <p:cNvPr id="39" name="Picture 2">
            <a:extLst>
              <a:ext uri="{FF2B5EF4-FFF2-40B4-BE49-F238E27FC236}">
                <a16:creationId xmlns:a16="http://schemas.microsoft.com/office/drawing/2014/main" id="{E7F81FDF-72E1-C9D1-A97B-FB6B35B3FC2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29284" y="4118144"/>
            <a:ext cx="443986" cy="2989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Seattle Kraken Logo : Seattle Kraken: Meet the NHL's 32nd team, coming 2021 | RSN - Rosyid Arfan">
            <a:extLst>
              <a:ext uri="{FF2B5EF4-FFF2-40B4-BE49-F238E27FC236}">
                <a16:creationId xmlns:a16="http://schemas.microsoft.com/office/drawing/2014/main" id="{160F427E-0280-7833-82A6-57F158DA431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645698" y="2643341"/>
            <a:ext cx="386175" cy="4849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83489FCA-C5F9-CCD0-21E8-C54F10A6161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108284" y="4134819"/>
            <a:ext cx="1102747" cy="27938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Logo&#10;&#10;Description automatically generated">
            <a:extLst>
              <a:ext uri="{FF2B5EF4-FFF2-40B4-BE49-F238E27FC236}">
                <a16:creationId xmlns:a16="http://schemas.microsoft.com/office/drawing/2014/main" id="{993A7CA3-A110-963F-8563-493C68BF3EC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267162" y="2627119"/>
            <a:ext cx="1183007" cy="393257"/>
          </a:xfrm>
          <a:prstGeom prst="rect">
            <a:avLst/>
          </a:prstGeom>
        </p:spPr>
      </p:pic>
      <p:pic>
        <p:nvPicPr>
          <p:cNvPr id="1026" name="Picture 2" descr="Audacious Inquiry Publishes Health Equity Guide">
            <a:extLst>
              <a:ext uri="{FF2B5EF4-FFF2-40B4-BE49-F238E27FC236}">
                <a16:creationId xmlns:a16="http://schemas.microsoft.com/office/drawing/2014/main" id="{3A5B9FF0-B029-0389-2370-A3C98BF3EB6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96020" y="4875210"/>
            <a:ext cx="587854" cy="3082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eTouch EMR Implements Kno2 to Improve Communication between Ambulatory  Care Settings and Other Providers">
            <a:extLst>
              <a:ext uri="{FF2B5EF4-FFF2-40B4-BE49-F238E27FC236}">
                <a16:creationId xmlns:a16="http://schemas.microsoft.com/office/drawing/2014/main" id="{916845B8-5ECB-CC05-9FE7-B82EF5DE4CB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018983" y="4837111"/>
            <a:ext cx="733718" cy="3844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EF4995-6E8E-40B7-975A-B8A19DE016E5}"/>
              </a:ext>
            </a:extLst>
          </p:cNvPr>
          <p:cNvPicPr>
            <a:picLocks noChangeAspect="1"/>
          </p:cNvPicPr>
          <p:nvPr/>
        </p:nvPicPr>
        <p:blipFill>
          <a:blip r:embed="rId34"/>
          <a:stretch>
            <a:fillRect/>
          </a:stretch>
        </p:blipFill>
        <p:spPr>
          <a:xfrm>
            <a:off x="5388637" y="4807240"/>
            <a:ext cx="895349" cy="447675"/>
          </a:xfrm>
          <a:prstGeom prst="rect">
            <a:avLst/>
          </a:prstGeom>
        </p:spPr>
      </p:pic>
      <p:pic>
        <p:nvPicPr>
          <p:cNvPr id="1030" name="Picture 6" descr="Epic Systems - Wikipedia">
            <a:extLst>
              <a:ext uri="{FF2B5EF4-FFF2-40B4-BE49-F238E27FC236}">
                <a16:creationId xmlns:a16="http://schemas.microsoft.com/office/drawing/2014/main" id="{430D5992-D614-6641-4292-56AD9A7CDDB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94092" y="4914260"/>
            <a:ext cx="700667" cy="2738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y the Salesforce Acquisition of Tableau is a Win-Win">
            <a:extLst>
              <a:ext uri="{FF2B5EF4-FFF2-40B4-BE49-F238E27FC236}">
                <a16:creationId xmlns:a16="http://schemas.microsoft.com/office/drawing/2014/main" id="{77912076-AA73-2297-12EF-FC2F92728E65}"/>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t="21508" b="17707"/>
          <a:stretch/>
        </p:blipFill>
        <p:spPr bwMode="auto">
          <a:xfrm>
            <a:off x="4378681" y="5384450"/>
            <a:ext cx="2234970" cy="8151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A5E9586-458E-CF09-721E-AF4DA4C2F78F}"/>
              </a:ext>
            </a:extLst>
          </p:cNvPr>
          <p:cNvPicPr>
            <a:picLocks noChangeAspect="1"/>
          </p:cNvPicPr>
          <p:nvPr/>
        </p:nvPicPr>
        <p:blipFill rotWithShape="1">
          <a:blip r:embed="rId37"/>
          <a:srcRect l="11420" r="11383" b="40310"/>
          <a:stretch/>
        </p:blipFill>
        <p:spPr>
          <a:xfrm>
            <a:off x="2561059" y="4072831"/>
            <a:ext cx="1852714" cy="366659"/>
          </a:xfrm>
          <a:prstGeom prst="rect">
            <a:avLst/>
          </a:prstGeom>
        </p:spPr>
      </p:pic>
      <p:pic>
        <p:nvPicPr>
          <p:cNvPr id="11" name="Picture 10">
            <a:extLst>
              <a:ext uri="{FF2B5EF4-FFF2-40B4-BE49-F238E27FC236}">
                <a16:creationId xmlns:a16="http://schemas.microsoft.com/office/drawing/2014/main" id="{30FEC65D-7B1C-D53D-2928-570F7903C84A}"/>
              </a:ext>
            </a:extLst>
          </p:cNvPr>
          <p:cNvPicPr>
            <a:picLocks noChangeAspect="1"/>
          </p:cNvPicPr>
          <p:nvPr/>
        </p:nvPicPr>
        <p:blipFill>
          <a:blip r:embed="rId38"/>
          <a:stretch>
            <a:fillRect/>
          </a:stretch>
        </p:blipFill>
        <p:spPr>
          <a:xfrm>
            <a:off x="8106975" y="4773712"/>
            <a:ext cx="770540" cy="444986"/>
          </a:xfrm>
          <a:prstGeom prst="rect">
            <a:avLst/>
          </a:prstGeom>
        </p:spPr>
      </p:pic>
      <p:pic>
        <p:nvPicPr>
          <p:cNvPr id="12" name="Picture 11">
            <a:extLst>
              <a:ext uri="{FF2B5EF4-FFF2-40B4-BE49-F238E27FC236}">
                <a16:creationId xmlns:a16="http://schemas.microsoft.com/office/drawing/2014/main" id="{544F571E-A7A2-01C1-7004-0F8C4D5C8A5D}"/>
              </a:ext>
            </a:extLst>
          </p:cNvPr>
          <p:cNvPicPr>
            <a:picLocks noChangeAspect="1"/>
          </p:cNvPicPr>
          <p:nvPr/>
        </p:nvPicPr>
        <p:blipFill rotWithShape="1">
          <a:blip r:embed="rId39"/>
          <a:srcRect t="15184" b="22467"/>
          <a:stretch/>
        </p:blipFill>
        <p:spPr>
          <a:xfrm>
            <a:off x="10566541" y="4658652"/>
            <a:ext cx="1050843" cy="655186"/>
          </a:xfrm>
          <a:prstGeom prst="rect">
            <a:avLst/>
          </a:prstGeom>
        </p:spPr>
      </p:pic>
      <p:pic>
        <p:nvPicPr>
          <p:cNvPr id="13" name="Picture 12">
            <a:extLst>
              <a:ext uri="{FF2B5EF4-FFF2-40B4-BE49-F238E27FC236}">
                <a16:creationId xmlns:a16="http://schemas.microsoft.com/office/drawing/2014/main" id="{C22F3A96-19A7-DD6B-23C4-E6F852C38A73}"/>
              </a:ext>
            </a:extLst>
          </p:cNvPr>
          <p:cNvPicPr>
            <a:picLocks noChangeAspect="1"/>
          </p:cNvPicPr>
          <p:nvPr/>
        </p:nvPicPr>
        <p:blipFill>
          <a:blip r:embed="rId40"/>
          <a:stretch>
            <a:fillRect/>
          </a:stretch>
        </p:blipFill>
        <p:spPr>
          <a:xfrm>
            <a:off x="6299426" y="4065904"/>
            <a:ext cx="1109333" cy="450882"/>
          </a:xfrm>
          <a:prstGeom prst="rect">
            <a:avLst/>
          </a:prstGeom>
        </p:spPr>
      </p:pic>
      <p:pic>
        <p:nvPicPr>
          <p:cNvPr id="14" name="Google Shape;3228;g15a9a3459fe_2_90" descr="FAQ | MITRE ATT&amp;CK®">
            <a:extLst>
              <a:ext uri="{FF2B5EF4-FFF2-40B4-BE49-F238E27FC236}">
                <a16:creationId xmlns:a16="http://schemas.microsoft.com/office/drawing/2014/main" id="{7FE0B4BC-0B7D-1F91-8117-B13EB61F2EDE}"/>
              </a:ext>
            </a:extLst>
          </p:cNvPr>
          <p:cNvPicPr preferRelativeResize="0"/>
          <p:nvPr/>
        </p:nvPicPr>
        <p:blipFill rotWithShape="1">
          <a:blip r:embed="rId41">
            <a:alphaModFix/>
          </a:blip>
          <a:srcRect r="62509"/>
          <a:stretch/>
        </p:blipFill>
        <p:spPr>
          <a:xfrm>
            <a:off x="7167249" y="2051744"/>
            <a:ext cx="860523" cy="229145"/>
          </a:xfrm>
          <a:prstGeom prst="rect">
            <a:avLst/>
          </a:prstGeom>
          <a:noFill/>
          <a:ln>
            <a:noFill/>
          </a:ln>
        </p:spPr>
      </p:pic>
      <p:pic>
        <p:nvPicPr>
          <p:cNvPr id="42" name="Google Shape;3031;gfec503911c_11_697">
            <a:extLst>
              <a:ext uri="{FF2B5EF4-FFF2-40B4-BE49-F238E27FC236}">
                <a16:creationId xmlns:a16="http://schemas.microsoft.com/office/drawing/2014/main" id="{B3A8ABCB-BEDD-E316-7C47-3AFC35FFBBD3}"/>
              </a:ext>
            </a:extLst>
          </p:cNvPr>
          <p:cNvPicPr preferRelativeResize="0">
            <a:picLocks noChangeAspect="1"/>
          </p:cNvPicPr>
          <p:nvPr/>
        </p:nvPicPr>
        <p:blipFill rotWithShape="1">
          <a:blip r:embed="rId42">
            <a:alphaModFix/>
          </a:blip>
          <a:srcRect/>
          <a:stretch/>
        </p:blipFill>
        <p:spPr>
          <a:xfrm>
            <a:off x="8720881" y="4145204"/>
            <a:ext cx="979910" cy="284339"/>
          </a:xfrm>
          <a:prstGeom prst="rect">
            <a:avLst/>
          </a:prstGeom>
          <a:noFill/>
          <a:ln>
            <a:noFill/>
          </a:ln>
        </p:spPr>
      </p:pic>
      <p:pic>
        <p:nvPicPr>
          <p:cNvPr id="18" name="Picture 17" descr="Logo&#10;&#10;Description automatically generated">
            <a:extLst>
              <a:ext uri="{FF2B5EF4-FFF2-40B4-BE49-F238E27FC236}">
                <a16:creationId xmlns:a16="http://schemas.microsoft.com/office/drawing/2014/main" id="{07D00FBB-9CD5-CBD3-CBDD-E7BF94501335}"/>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65299" y="4145204"/>
            <a:ext cx="889355" cy="318570"/>
          </a:xfrm>
          <a:prstGeom prst="rect">
            <a:avLst/>
          </a:prstGeom>
        </p:spPr>
      </p:pic>
      <p:pic>
        <p:nvPicPr>
          <p:cNvPr id="23" name="Picture 22" descr="Logo&#10;&#10;Description automatically generated with medium confidence">
            <a:extLst>
              <a:ext uri="{FF2B5EF4-FFF2-40B4-BE49-F238E27FC236}">
                <a16:creationId xmlns:a16="http://schemas.microsoft.com/office/drawing/2014/main" id="{CFD9F218-9D2C-5CE8-1E58-C0C009BCB147}"/>
              </a:ext>
            </a:extLst>
          </p:cNvPr>
          <p:cNvPicPr>
            <a:picLocks noChangeAspect="1"/>
          </p:cNvPicPr>
          <p:nvPr/>
        </p:nvPicPr>
        <p:blipFill rotWithShape="1">
          <a:blip r:embed="rId44">
            <a:extLst>
              <a:ext uri="{28A0092B-C50C-407E-A947-70E740481C1C}">
                <a14:useLocalDpi xmlns:a14="http://schemas.microsoft.com/office/drawing/2010/main" val="0"/>
              </a:ext>
            </a:extLst>
          </a:blip>
          <a:srcRect l="9661" t="6425" r="17916" b="11023"/>
          <a:stretch/>
        </p:blipFill>
        <p:spPr>
          <a:xfrm>
            <a:off x="10060604" y="3287601"/>
            <a:ext cx="540937" cy="616592"/>
          </a:xfrm>
          <a:prstGeom prst="rect">
            <a:avLst/>
          </a:prstGeom>
        </p:spPr>
      </p:pic>
      <p:pic>
        <p:nvPicPr>
          <p:cNvPr id="7" name="Picture 2" descr="Image result for Data Bricks">
            <a:extLst>
              <a:ext uri="{FF2B5EF4-FFF2-40B4-BE49-F238E27FC236}">
                <a16:creationId xmlns:a16="http://schemas.microsoft.com/office/drawing/2014/main" id="{6C8D790A-0E3A-5F41-D4B6-09EEC397E08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762450" y="3970610"/>
            <a:ext cx="1078796" cy="5656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
            <a:extLst>
              <a:ext uri="{FF2B5EF4-FFF2-40B4-BE49-F238E27FC236}">
                <a16:creationId xmlns:a16="http://schemas.microsoft.com/office/drawing/2014/main" id="{F607AE34-EDB9-C3E5-2F17-A98A8761730E}"/>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864136" y="3391072"/>
            <a:ext cx="578781" cy="4485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Image result for multicare">
            <a:extLst>
              <a:ext uri="{FF2B5EF4-FFF2-40B4-BE49-F238E27FC236}">
                <a16:creationId xmlns:a16="http://schemas.microsoft.com/office/drawing/2014/main" id="{23B19059-00D6-B907-7AF2-49865AD8083C}"/>
              </a:ext>
            </a:extLst>
          </p:cNvPr>
          <p:cNvPicPr>
            <a:picLocks noChangeAspect="1" noChangeArrowheads="1"/>
          </p:cNvPicPr>
          <p:nvPr/>
        </p:nvPicPr>
        <p:blipFill rotWithShape="1">
          <a:blip r:embed="rId47">
            <a:alphaModFix amt="64000"/>
            <a:extLst>
              <a:ext uri="{28A0092B-C50C-407E-A947-70E740481C1C}">
                <a14:useLocalDpi xmlns:a14="http://schemas.microsoft.com/office/drawing/2010/main" val="0"/>
              </a:ext>
            </a:extLst>
          </a:blip>
          <a:srcRect t="31297" b="30000"/>
          <a:stretch/>
        </p:blipFill>
        <p:spPr bwMode="auto">
          <a:xfrm>
            <a:off x="2630643" y="5575604"/>
            <a:ext cx="1519856" cy="3929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8599DEA1-DAF5-B4B6-3F21-ED90ABCFD108}"/>
              </a:ext>
            </a:extLst>
          </p:cNvPr>
          <p:cNvPicPr>
            <a:picLocks noChangeAspect="1"/>
          </p:cNvPicPr>
          <p:nvPr/>
        </p:nvPicPr>
        <p:blipFill>
          <a:blip r:embed="rId48"/>
          <a:stretch>
            <a:fillRect/>
          </a:stretch>
        </p:blipFill>
        <p:spPr>
          <a:xfrm>
            <a:off x="581764" y="1857791"/>
            <a:ext cx="647649" cy="614214"/>
          </a:xfrm>
          <a:prstGeom prst="rect">
            <a:avLst/>
          </a:prstGeom>
        </p:spPr>
      </p:pic>
      <p:pic>
        <p:nvPicPr>
          <p:cNvPr id="46" name="Picture 45">
            <a:extLst>
              <a:ext uri="{FF2B5EF4-FFF2-40B4-BE49-F238E27FC236}">
                <a16:creationId xmlns:a16="http://schemas.microsoft.com/office/drawing/2014/main" id="{652A95F8-4D7E-F25A-AFA3-96A23AD109B5}"/>
              </a:ext>
            </a:extLst>
          </p:cNvPr>
          <p:cNvPicPr>
            <a:picLocks noChangeAspect="1"/>
          </p:cNvPicPr>
          <p:nvPr/>
        </p:nvPicPr>
        <p:blipFill>
          <a:blip r:embed="rId49"/>
          <a:stretch>
            <a:fillRect/>
          </a:stretch>
        </p:blipFill>
        <p:spPr>
          <a:xfrm>
            <a:off x="9179371" y="4731781"/>
            <a:ext cx="1226279" cy="515301"/>
          </a:xfrm>
          <a:prstGeom prst="rect">
            <a:avLst/>
          </a:prstGeom>
        </p:spPr>
      </p:pic>
      <p:pic>
        <p:nvPicPr>
          <p:cNvPr id="47" name="Google Shape;3227;g15a9a3459fe_2_90" descr="image">
            <a:extLst>
              <a:ext uri="{FF2B5EF4-FFF2-40B4-BE49-F238E27FC236}">
                <a16:creationId xmlns:a16="http://schemas.microsoft.com/office/drawing/2014/main" id="{442B3201-4E0C-62C6-7267-38303CEBAAF6}"/>
              </a:ext>
            </a:extLst>
          </p:cNvPr>
          <p:cNvPicPr preferRelativeResize="0"/>
          <p:nvPr/>
        </p:nvPicPr>
        <p:blipFill rotWithShape="1">
          <a:blip r:embed="rId50">
            <a:alphaModFix/>
          </a:blip>
          <a:srcRect l="7841" b="9132"/>
          <a:stretch/>
        </p:blipFill>
        <p:spPr>
          <a:xfrm>
            <a:off x="5985411" y="1925208"/>
            <a:ext cx="889586" cy="598217"/>
          </a:xfrm>
          <a:prstGeom prst="rect">
            <a:avLst/>
          </a:prstGeom>
          <a:noFill/>
          <a:ln>
            <a:noFill/>
          </a:ln>
        </p:spPr>
      </p:pic>
      <p:pic>
        <p:nvPicPr>
          <p:cNvPr id="48" name="Google Shape;3222;g15a9a3459fe_2_90">
            <a:extLst>
              <a:ext uri="{FF2B5EF4-FFF2-40B4-BE49-F238E27FC236}">
                <a16:creationId xmlns:a16="http://schemas.microsoft.com/office/drawing/2014/main" id="{EF19181F-468A-F8B9-C392-94AB1BCD2A8D}"/>
              </a:ext>
            </a:extLst>
          </p:cNvPr>
          <p:cNvPicPr preferRelativeResize="0"/>
          <p:nvPr/>
        </p:nvPicPr>
        <p:blipFill rotWithShape="1">
          <a:blip r:embed="rId51">
            <a:alphaModFix/>
          </a:blip>
          <a:srcRect/>
          <a:stretch/>
        </p:blipFill>
        <p:spPr>
          <a:xfrm>
            <a:off x="9602261" y="1777790"/>
            <a:ext cx="803389" cy="668484"/>
          </a:xfrm>
          <a:prstGeom prst="rect">
            <a:avLst/>
          </a:prstGeom>
          <a:noFill/>
          <a:ln>
            <a:noFill/>
          </a:ln>
        </p:spPr>
      </p:pic>
      <p:pic>
        <p:nvPicPr>
          <p:cNvPr id="49" name="Google Shape;3050;gfec503911c_11_717">
            <a:extLst>
              <a:ext uri="{FF2B5EF4-FFF2-40B4-BE49-F238E27FC236}">
                <a16:creationId xmlns:a16="http://schemas.microsoft.com/office/drawing/2014/main" id="{7B8D6760-51D0-508F-82A9-416DA0A3F5CE}"/>
              </a:ext>
            </a:extLst>
          </p:cNvPr>
          <p:cNvPicPr preferRelativeResize="0">
            <a:picLocks noChangeAspect="1"/>
          </p:cNvPicPr>
          <p:nvPr/>
        </p:nvPicPr>
        <p:blipFill rotWithShape="1">
          <a:blip r:embed="rId52">
            <a:alphaModFix/>
          </a:blip>
          <a:srcRect/>
          <a:stretch/>
        </p:blipFill>
        <p:spPr>
          <a:xfrm>
            <a:off x="456990" y="5609439"/>
            <a:ext cx="1764799" cy="365125"/>
          </a:xfrm>
          <a:prstGeom prst="rect">
            <a:avLst/>
          </a:prstGeom>
          <a:noFill/>
          <a:ln>
            <a:noFill/>
          </a:ln>
        </p:spPr>
      </p:pic>
      <p:pic>
        <p:nvPicPr>
          <p:cNvPr id="50" name="Google Shape;3057;gfec503911c_11_717">
            <a:extLst>
              <a:ext uri="{FF2B5EF4-FFF2-40B4-BE49-F238E27FC236}">
                <a16:creationId xmlns:a16="http://schemas.microsoft.com/office/drawing/2014/main" id="{C66F632A-1AE9-5565-15C3-343425194647}"/>
              </a:ext>
            </a:extLst>
          </p:cNvPr>
          <p:cNvPicPr preferRelativeResize="0">
            <a:picLocks noChangeAspect="1"/>
          </p:cNvPicPr>
          <p:nvPr/>
        </p:nvPicPr>
        <p:blipFill rotWithShape="1">
          <a:blip r:embed="rId53">
            <a:alphaModFix/>
          </a:blip>
          <a:srcRect/>
          <a:stretch/>
        </p:blipFill>
        <p:spPr>
          <a:xfrm>
            <a:off x="6951522" y="5597099"/>
            <a:ext cx="1659737" cy="399499"/>
          </a:xfrm>
          <a:prstGeom prst="rect">
            <a:avLst/>
          </a:prstGeom>
          <a:noFill/>
          <a:ln>
            <a:noFill/>
          </a:ln>
        </p:spPr>
      </p:pic>
      <p:pic>
        <p:nvPicPr>
          <p:cNvPr id="51" name="Google Shape;3058;gfec503911c_11_717">
            <a:extLst>
              <a:ext uri="{FF2B5EF4-FFF2-40B4-BE49-F238E27FC236}">
                <a16:creationId xmlns:a16="http://schemas.microsoft.com/office/drawing/2014/main" id="{9158D9A2-9647-BD6B-5E96-95FCC45A84F2}"/>
              </a:ext>
            </a:extLst>
          </p:cNvPr>
          <p:cNvPicPr preferRelativeResize="0">
            <a:picLocks noChangeAspect="1"/>
          </p:cNvPicPr>
          <p:nvPr/>
        </p:nvPicPr>
        <p:blipFill rotWithShape="1">
          <a:blip r:embed="rId54">
            <a:alphaModFix/>
          </a:blip>
          <a:srcRect t="21198" b="21301"/>
          <a:stretch/>
        </p:blipFill>
        <p:spPr>
          <a:xfrm>
            <a:off x="6491480" y="4784730"/>
            <a:ext cx="1289910" cy="420633"/>
          </a:xfrm>
          <a:prstGeom prst="rect">
            <a:avLst/>
          </a:prstGeom>
          <a:noFill/>
          <a:ln>
            <a:noFill/>
          </a:ln>
        </p:spPr>
      </p:pic>
      <p:pic>
        <p:nvPicPr>
          <p:cNvPr id="52" name="Picture 8" descr="Health Level Seven International">
            <a:extLst>
              <a:ext uri="{FF2B5EF4-FFF2-40B4-BE49-F238E27FC236}">
                <a16:creationId xmlns:a16="http://schemas.microsoft.com/office/drawing/2014/main" id="{3616644E-433C-EDAF-CDC9-43F2569CEE4F}"/>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423372" y="1899284"/>
            <a:ext cx="787464" cy="468729"/>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A2FC4B36-7CD7-B621-8540-5C6E3976D194}"/>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58346" y="4667311"/>
            <a:ext cx="1197598" cy="617629"/>
          </a:xfrm>
          <a:prstGeom prst="rect">
            <a:avLst/>
          </a:prstGeom>
        </p:spPr>
      </p:pic>
      <p:sp>
        <p:nvSpPr>
          <p:cNvPr id="54" name="Footer Placeholder 53">
            <a:extLst>
              <a:ext uri="{FF2B5EF4-FFF2-40B4-BE49-F238E27FC236}">
                <a16:creationId xmlns:a16="http://schemas.microsoft.com/office/drawing/2014/main" id="{F38BD897-E385-383C-D0A9-F4E334DC1721}"/>
              </a:ext>
            </a:extLst>
          </p:cNvPr>
          <p:cNvSpPr>
            <a:spLocks noGrp="1"/>
          </p:cNvSpPr>
          <p:nvPr>
            <p:ph type="ftr" sz="quarter" idx="14"/>
          </p:nvPr>
        </p:nvSpPr>
        <p:spPr/>
        <p:txBody>
          <a:bodyPr/>
          <a:lstStyle/>
          <a:p>
            <a:r>
              <a:rPr lang="en-US"/>
              <a:t>The Great State of Washington: The Story of FHIR Saga</a:t>
            </a:r>
          </a:p>
        </p:txBody>
      </p:sp>
    </p:spTree>
    <p:extLst>
      <p:ext uri="{BB962C8B-B14F-4D97-AF65-F5344CB8AC3E}">
        <p14:creationId xmlns:p14="http://schemas.microsoft.com/office/powerpoint/2010/main" val="1959016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485775" y="647700"/>
            <a:ext cx="3680395" cy="1403343"/>
          </a:xfrm>
        </p:spPr>
        <p:txBody>
          <a:bodyPr anchor="ctr">
            <a:normAutofit fontScale="90000"/>
          </a:bodyPr>
          <a:lstStyle/>
          <a:p>
            <a:r>
              <a:rPr lang="en-US" dirty="0">
                <a:solidFill>
                  <a:schemeClr val="tx1"/>
                </a:solidFill>
                <a:latin typeface="Prometo" panose="020B0604030203060203" pitchFamily="34" charset="0"/>
              </a:rPr>
              <a:t>Health in WA Moving Forward</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05592" y="2051043"/>
            <a:ext cx="4287497" cy="2398850"/>
          </a:xfrm>
        </p:spPr>
        <p:txBody>
          <a:bodyPr>
            <a:noAutofit/>
          </a:bodyPr>
          <a:lstStyle/>
          <a:p>
            <a:pPr marL="285750" indent="-285750" algn="l">
              <a:lnSpc>
                <a:spcPct val="110000"/>
              </a:lnSpc>
              <a:buFont typeface="Arial" panose="020B0604020202020204" pitchFamily="34" charset="0"/>
              <a:buChar char="•"/>
            </a:pPr>
            <a:r>
              <a:rPr lang="en-US" sz="1800" dirty="0">
                <a:solidFill>
                  <a:schemeClr val="tx1"/>
                </a:solidFill>
                <a:latin typeface="Century Gothic" panose="020B0502020202020204" pitchFamily="34" charset="0"/>
              </a:rPr>
              <a:t>Transformational Health</a:t>
            </a:r>
          </a:p>
          <a:p>
            <a:pPr marL="285750" indent="-285750" algn="l">
              <a:lnSpc>
                <a:spcPct val="110000"/>
              </a:lnSpc>
              <a:buFont typeface="Arial" panose="020B0604020202020204" pitchFamily="34" charset="0"/>
              <a:buChar char="•"/>
            </a:pPr>
            <a:r>
              <a:rPr lang="en-US" sz="1800" dirty="0">
                <a:solidFill>
                  <a:schemeClr val="tx1"/>
                </a:solidFill>
                <a:latin typeface="Century Gothic" panose="020B0502020202020204" pitchFamily="34" charset="0"/>
              </a:rPr>
              <a:t>Investment/Workforce </a:t>
            </a:r>
          </a:p>
          <a:p>
            <a:pPr marL="285750" indent="-285750" algn="l">
              <a:lnSpc>
                <a:spcPct val="110000"/>
              </a:lnSpc>
              <a:buFont typeface="Arial" panose="020B0604020202020204" pitchFamily="34" charset="0"/>
              <a:buChar char="•"/>
            </a:pPr>
            <a:r>
              <a:rPr lang="en-US" sz="1800" dirty="0">
                <a:solidFill>
                  <a:schemeClr val="tx1"/>
                </a:solidFill>
                <a:latin typeface="Century Gothic" panose="020B0502020202020204" pitchFamily="34" charset="0"/>
              </a:rPr>
              <a:t>Behavioral Health/FOCUS Taskforce  </a:t>
            </a:r>
          </a:p>
          <a:p>
            <a:pPr marL="285750" indent="-285750" algn="l">
              <a:lnSpc>
                <a:spcPct val="110000"/>
              </a:lnSpc>
              <a:buFont typeface="Arial" panose="020B0604020202020204" pitchFamily="34" charset="0"/>
              <a:buChar char="•"/>
            </a:pPr>
            <a:r>
              <a:rPr lang="en-US" sz="1800" dirty="0">
                <a:solidFill>
                  <a:schemeClr val="tx1"/>
                </a:solidFill>
                <a:latin typeface="Century Gothic" panose="020B0502020202020204" pitchFamily="34" charset="0"/>
              </a:rPr>
              <a:t>Digital Health/Tech</a:t>
            </a:r>
          </a:p>
          <a:p>
            <a:pPr marL="285750" indent="-285750" algn="l">
              <a:lnSpc>
                <a:spcPct val="110000"/>
              </a:lnSpc>
              <a:buFont typeface="Arial" panose="020B0604020202020204" pitchFamily="34" charset="0"/>
              <a:buChar char="•"/>
            </a:pPr>
            <a:r>
              <a:rPr lang="en-US" sz="1800" dirty="0">
                <a:solidFill>
                  <a:schemeClr val="tx1"/>
                </a:solidFill>
                <a:latin typeface="Century Gothic" panose="020B0502020202020204" pitchFamily="34" charset="0"/>
              </a:rPr>
              <a:t>Climate and Health</a:t>
            </a:r>
          </a:p>
          <a:p>
            <a:pPr marL="285750" indent="-285750" algn="l">
              <a:lnSpc>
                <a:spcPct val="110000"/>
              </a:lnSpc>
              <a:buFont typeface="Arial" panose="020B0604020202020204" pitchFamily="34" charset="0"/>
              <a:buChar char="•"/>
            </a:pPr>
            <a:r>
              <a:rPr lang="en-US" sz="1800" dirty="0">
                <a:solidFill>
                  <a:schemeClr val="tx1"/>
                </a:solidFill>
                <a:latin typeface="Century Gothic" panose="020B0502020202020204" pitchFamily="34" charset="0"/>
              </a:rPr>
              <a:t>Social Drivers of Health</a:t>
            </a:r>
          </a:p>
          <a:p>
            <a:pPr marL="285750" indent="-285750" algn="l">
              <a:lnSpc>
                <a:spcPct val="110000"/>
              </a:lnSpc>
              <a:buFont typeface="Arial" panose="020B0604020202020204" pitchFamily="34" charset="0"/>
              <a:buChar char="•"/>
            </a:pPr>
            <a:r>
              <a:rPr lang="en-US" sz="1800" dirty="0">
                <a:solidFill>
                  <a:schemeClr val="tx1"/>
                </a:solidFill>
                <a:latin typeface="Century Gothic" panose="020B0502020202020204" pitchFamily="34" charset="0"/>
              </a:rPr>
              <a:t>Healthcare Delivery/Access to Care</a:t>
            </a:r>
          </a:p>
          <a:p>
            <a:pPr marL="285750" indent="-285750" algn="l">
              <a:lnSpc>
                <a:spcPct val="110000"/>
              </a:lnSpc>
              <a:buFont typeface="Arial" panose="020B0604020202020204" pitchFamily="34" charset="0"/>
              <a:buChar char="•"/>
            </a:pPr>
            <a:r>
              <a:rPr lang="en-US" sz="1800" dirty="0">
                <a:solidFill>
                  <a:schemeClr val="tx1"/>
                </a:solidFill>
                <a:latin typeface="Century Gothic" panose="020B0502020202020204" pitchFamily="34" charset="0"/>
              </a:rPr>
              <a:t>Respiratory Season Response </a:t>
            </a:r>
          </a:p>
          <a:p>
            <a:pPr marL="285750" indent="-285750" algn="l">
              <a:lnSpc>
                <a:spcPct val="110000"/>
              </a:lnSpc>
              <a:buFont typeface="Arial" panose="020B0604020202020204" pitchFamily="34" charset="0"/>
              <a:buChar char="•"/>
            </a:pPr>
            <a:endParaRPr lang="en-US" sz="1800" dirty="0">
              <a:solidFill>
                <a:schemeClr val="tx1"/>
              </a:solidFill>
              <a:latin typeface="Century Gothic" panose="020B0502020202020204" pitchFamily="34" charset="0"/>
            </a:endParaRPr>
          </a:p>
          <a:p>
            <a:pPr>
              <a:lnSpc>
                <a:spcPct val="110000"/>
              </a:lnSpc>
            </a:pPr>
            <a:endParaRPr lang="en-US" sz="1800" dirty="0">
              <a:solidFill>
                <a:schemeClr val="tx1"/>
              </a:solidFill>
              <a:latin typeface="Century Gothic" panose="020B0502020202020204" pitchFamily="34" charset="0"/>
            </a:endParaRPr>
          </a:p>
        </p:txBody>
      </p:sp>
      <p:pic>
        <p:nvPicPr>
          <p:cNvPr id="4" name="Picture 3">
            <a:extLst>
              <a:ext uri="{FF2B5EF4-FFF2-40B4-BE49-F238E27FC236}">
                <a16:creationId xmlns:a16="http://schemas.microsoft.com/office/drawing/2014/main" id="{91E8AD01-8AA1-EE06-0422-E43E447DA1E5}"/>
              </a:ext>
            </a:extLst>
          </p:cNvPr>
          <p:cNvPicPr>
            <a:picLocks noChangeAspect="1"/>
          </p:cNvPicPr>
          <p:nvPr/>
        </p:nvPicPr>
        <p:blipFill rotWithShape="1">
          <a:blip r:embed="rId3"/>
          <a:srcRect r="16934"/>
          <a:stretch/>
        </p:blipFill>
        <p:spPr>
          <a:xfrm>
            <a:off x="9275994" y="1113558"/>
            <a:ext cx="2614342" cy="221881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Picture 4">
            <a:extLst>
              <a:ext uri="{FF2B5EF4-FFF2-40B4-BE49-F238E27FC236}">
                <a16:creationId xmlns:a16="http://schemas.microsoft.com/office/drawing/2014/main" id="{E142613B-4AAA-B8F0-3946-7409F1DED3BC}"/>
              </a:ext>
            </a:extLst>
          </p:cNvPr>
          <p:cNvPicPr>
            <a:picLocks noChangeAspect="1"/>
          </p:cNvPicPr>
          <p:nvPr/>
        </p:nvPicPr>
        <p:blipFill rotWithShape="1">
          <a:blip r:embed="rId4"/>
          <a:srcRect t="22869"/>
          <a:stretch/>
        </p:blipFill>
        <p:spPr>
          <a:xfrm>
            <a:off x="5424789" y="1113558"/>
            <a:ext cx="3790949" cy="221881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6" name="Picture 5">
            <a:extLst>
              <a:ext uri="{FF2B5EF4-FFF2-40B4-BE49-F238E27FC236}">
                <a16:creationId xmlns:a16="http://schemas.microsoft.com/office/drawing/2014/main" id="{5A1D707E-6BBF-DBEA-840E-55DB2BD43C95}"/>
              </a:ext>
            </a:extLst>
          </p:cNvPr>
          <p:cNvPicPr>
            <a:picLocks noChangeAspect="1"/>
          </p:cNvPicPr>
          <p:nvPr/>
        </p:nvPicPr>
        <p:blipFill rotWithShape="1">
          <a:blip r:embed="rId5"/>
          <a:srcRect r="-361" b="32973"/>
          <a:stretch/>
        </p:blipFill>
        <p:spPr>
          <a:xfrm>
            <a:off x="9263576" y="3525625"/>
            <a:ext cx="2626760" cy="228289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9" name="Picture 8" descr="A group of people in orange vests&#10;&#10;Description automatically generated">
            <a:extLst>
              <a:ext uri="{FF2B5EF4-FFF2-40B4-BE49-F238E27FC236}">
                <a16:creationId xmlns:a16="http://schemas.microsoft.com/office/drawing/2014/main" id="{68FB374B-F633-3DA4-8EC1-A6F314F442A4}"/>
              </a:ext>
            </a:extLst>
          </p:cNvPr>
          <p:cNvPicPr>
            <a:picLocks noChangeAspect="1"/>
          </p:cNvPicPr>
          <p:nvPr/>
        </p:nvPicPr>
        <p:blipFill rotWithShape="1">
          <a:blip r:embed="rId6">
            <a:extLst>
              <a:ext uri="{28A0092B-C50C-407E-A947-70E740481C1C}">
                <a14:useLocalDpi xmlns:a14="http://schemas.microsoft.com/office/drawing/2010/main" val="0"/>
              </a:ext>
            </a:extLst>
          </a:blip>
          <a:srcRect r="8786"/>
          <a:stretch/>
        </p:blipFill>
        <p:spPr>
          <a:xfrm>
            <a:off x="5422399" y="3525625"/>
            <a:ext cx="3793339" cy="221881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Footer Placeholder 6">
            <a:extLst>
              <a:ext uri="{FF2B5EF4-FFF2-40B4-BE49-F238E27FC236}">
                <a16:creationId xmlns:a16="http://schemas.microsoft.com/office/drawing/2014/main" id="{CB6D3C72-7305-9043-F6CD-9FF0634CF31B}"/>
              </a:ext>
            </a:extLst>
          </p:cNvPr>
          <p:cNvSpPr>
            <a:spLocks noGrp="1"/>
          </p:cNvSpPr>
          <p:nvPr>
            <p:ph type="ftr" sz="quarter" idx="11"/>
          </p:nvPr>
        </p:nvSpPr>
        <p:spPr/>
        <p:txBody>
          <a:bodyPr/>
          <a:lstStyle/>
          <a:p>
            <a:r>
              <a:rPr lang="en-US" dirty="0">
                <a:latin typeface="Century Gothic" panose="020B0502020202020204" pitchFamily="34" charset="0"/>
              </a:rPr>
              <a:t>The Great State of Washington: The Story of FHIR Saga</a:t>
            </a:r>
          </a:p>
        </p:txBody>
      </p:sp>
      <p:sp>
        <p:nvSpPr>
          <p:cNvPr id="8" name="Slide Number Placeholder 7">
            <a:extLst>
              <a:ext uri="{FF2B5EF4-FFF2-40B4-BE49-F238E27FC236}">
                <a16:creationId xmlns:a16="http://schemas.microsoft.com/office/drawing/2014/main" id="{2EFD3580-A04B-555B-777A-0F8F5649DE75}"/>
              </a:ext>
            </a:extLst>
          </p:cNvPr>
          <p:cNvSpPr>
            <a:spLocks noGrp="1"/>
          </p:cNvSpPr>
          <p:nvPr>
            <p:ph type="sldNum" sz="quarter" idx="12"/>
          </p:nvPr>
        </p:nvSpPr>
        <p:spPr/>
        <p:txBody>
          <a:bodyPr/>
          <a:lstStyle/>
          <a:p>
            <a:fld id="{AE208ADF-3ADD-483D-A721-14E3EEE2C135}" type="slidenum">
              <a:rPr lang="en-US" smtClean="0"/>
              <a:t>49</a:t>
            </a:fld>
            <a:endParaRPr lang="en-US"/>
          </a:p>
        </p:txBody>
      </p:sp>
    </p:spTree>
    <p:extLst>
      <p:ext uri="{BB962C8B-B14F-4D97-AF65-F5344CB8AC3E}">
        <p14:creationId xmlns:p14="http://schemas.microsoft.com/office/powerpoint/2010/main" val="178600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9CF1D1-03F1-AD7D-FBB6-DD2CC8312494}"/>
              </a:ext>
            </a:extLst>
          </p:cNvPr>
          <p:cNvSpPr>
            <a:spLocks noGrp="1"/>
          </p:cNvSpPr>
          <p:nvPr>
            <p:ph type="body" sz="quarter" idx="11"/>
          </p:nvPr>
        </p:nvSpPr>
        <p:spPr/>
        <p:txBody>
          <a:bodyPr vert="horz" lIns="91440" tIns="45720" rIns="91440" bIns="45720" rtlCol="0" anchor="t">
            <a:normAutofit/>
          </a:bodyPr>
          <a:lstStyle/>
          <a:p>
            <a:r>
              <a:rPr lang="en-US">
                <a:latin typeface="Century Gothic"/>
              </a:rPr>
              <a:t>HIMSS25: March 6, 2025</a:t>
            </a:r>
            <a:endParaRPr>
              <a:latin typeface="Century Gothic"/>
            </a:endParaRPr>
          </a:p>
        </p:txBody>
      </p:sp>
      <p:sp>
        <p:nvSpPr>
          <p:cNvPr id="3" name="Title 2">
            <a:extLst>
              <a:ext uri="{FF2B5EF4-FFF2-40B4-BE49-F238E27FC236}">
                <a16:creationId xmlns:a16="http://schemas.microsoft.com/office/drawing/2014/main" id="{943833D9-9416-E042-1965-2AFA0407E026}"/>
              </a:ext>
            </a:extLst>
          </p:cNvPr>
          <p:cNvSpPr>
            <a:spLocks noGrp="1"/>
          </p:cNvSpPr>
          <p:nvPr>
            <p:ph type="title"/>
          </p:nvPr>
        </p:nvSpPr>
        <p:spPr>
          <a:xfrm>
            <a:off x="4433455" y="5089357"/>
            <a:ext cx="7832558" cy="776282"/>
          </a:xfrm>
        </p:spPr>
        <p:txBody>
          <a:bodyPr/>
          <a:lstStyle/>
          <a:p>
            <a:r>
              <a:rPr lang="en-US" sz="2800" cap="none" dirty="0">
                <a:latin typeface="Century Gothic"/>
              </a:rPr>
              <a:t>WA Datavision: The Story of FHIR Saga</a:t>
            </a:r>
            <a:endParaRPr sz="2800" cap="none" dirty="0">
              <a:latin typeface="Century Gothic"/>
            </a:endParaRPr>
          </a:p>
        </p:txBody>
      </p:sp>
      <p:pic>
        <p:nvPicPr>
          <p:cNvPr id="4" name="Picture 3" descr="A blue sky with clouds&#10;&#10;Description automatically generated with medium confidence">
            <a:extLst>
              <a:ext uri="{FF2B5EF4-FFF2-40B4-BE49-F238E27FC236}">
                <a16:creationId xmlns:a16="http://schemas.microsoft.com/office/drawing/2014/main" id="{A057BA7B-17AA-3383-0F1E-B5A38C131ADD}"/>
              </a:ext>
            </a:extLst>
          </p:cNvPr>
          <p:cNvPicPr>
            <a:picLocks noChangeAspect="1"/>
          </p:cNvPicPr>
          <p:nvPr/>
        </p:nvPicPr>
        <p:blipFill rotWithShape="1">
          <a:blip r:embed="rId3">
            <a:extLst>
              <a:ext uri="{28A0092B-C50C-407E-A947-70E740481C1C}">
                <a14:useLocalDpi xmlns:a14="http://schemas.microsoft.com/office/drawing/2010/main" val="0"/>
              </a:ext>
            </a:extLst>
          </a:blip>
          <a:srcRect b="1002"/>
          <a:stretch/>
        </p:blipFill>
        <p:spPr>
          <a:xfrm>
            <a:off x="460050" y="4587631"/>
            <a:ext cx="4056532" cy="2258939"/>
          </a:xfrm>
          <a:prstGeom prst="rect">
            <a:avLst/>
          </a:prstGeom>
        </p:spPr>
      </p:pic>
    </p:spTree>
    <p:extLst>
      <p:ext uri="{BB962C8B-B14F-4D97-AF65-F5344CB8AC3E}">
        <p14:creationId xmlns:p14="http://schemas.microsoft.com/office/powerpoint/2010/main" val="3122830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EACFE10-8082-3694-E3B4-893C0036DF4B}"/>
              </a:ext>
            </a:extLst>
          </p:cNvPr>
          <p:cNvGrpSpPr/>
          <p:nvPr/>
        </p:nvGrpSpPr>
        <p:grpSpPr>
          <a:xfrm>
            <a:off x="-7425" y="6102478"/>
            <a:ext cx="12188952" cy="766395"/>
            <a:chOff x="0" y="6129704"/>
            <a:chExt cx="12192000" cy="766395"/>
          </a:xfrm>
          <a:solidFill>
            <a:srgbClr val="081B19"/>
          </a:solidFill>
        </p:grpSpPr>
        <p:sp>
          <p:nvSpPr>
            <p:cNvPr id="12" name="Rectangle 11">
              <a:extLst>
                <a:ext uri="{FF2B5EF4-FFF2-40B4-BE49-F238E27FC236}">
                  <a16:creationId xmlns:a16="http://schemas.microsoft.com/office/drawing/2014/main" id="{A61E08A7-62A5-0A35-ED7A-9E3C8EF5C4EB}"/>
                </a:ext>
              </a:extLst>
            </p:cNvPr>
            <p:cNvSpPr/>
            <p:nvPr/>
          </p:nvSpPr>
          <p:spPr>
            <a:xfrm>
              <a:off x="0" y="6129704"/>
              <a:ext cx="12192000" cy="766395"/>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object 2">
              <a:extLst>
                <a:ext uri="{FF2B5EF4-FFF2-40B4-BE49-F238E27FC236}">
                  <a16:creationId xmlns:a16="http://schemas.microsoft.com/office/drawing/2014/main" id="{FDB7B87A-D612-29CB-71DA-5E0F72F3B49A}"/>
                </a:ext>
              </a:extLst>
            </p:cNvPr>
            <p:cNvSpPr txBox="1"/>
            <p:nvPr/>
          </p:nvSpPr>
          <p:spPr>
            <a:xfrm>
              <a:off x="11483340" y="6412483"/>
              <a:ext cx="66675" cy="147320"/>
            </a:xfrm>
            <a:prstGeom prst="rect">
              <a:avLst/>
            </a:prstGeom>
            <a:grpFill/>
          </p:spPr>
          <p:txBody>
            <a:bodyPr vert="horz" wrap="square" lIns="0" tIns="0" rIns="0" bIns="0" rtlCol="0">
              <a:spAutoFit/>
            </a:bodyPr>
            <a:lstStyle/>
            <a:p>
              <a:pPr marL="0" marR="0" lvl="0" indent="0" algn="l" defTabSz="914400" rtl="0" eaLnBrk="1" fontAlgn="auto" latinLnBrk="0" hangingPunct="1">
                <a:lnSpc>
                  <a:spcPts val="1135"/>
                </a:lnSpc>
                <a:spcBef>
                  <a:spcPts val="0"/>
                </a:spcBef>
                <a:spcAft>
                  <a:spcPts val="0"/>
                </a:spcAft>
                <a:buClrTx/>
                <a:buSzTx/>
                <a:buFontTx/>
                <a:buNone/>
                <a:tabLst/>
                <a:defRPr/>
              </a:pPr>
              <a:r>
                <a:rPr kumimoji="0" sz="1000" b="0" i="0" u="none" strike="noStrike" kern="0" cap="none" spc="-5" normalizeH="0" baseline="0" noProof="0">
                  <a:ln>
                    <a:noFill/>
                  </a:ln>
                  <a:solidFill>
                    <a:srgbClr val="7E7E7E"/>
                  </a:solidFill>
                  <a:effectLst/>
                  <a:uLnTx/>
                  <a:uFillTx/>
                  <a:latin typeface="Trebuchet MS"/>
                  <a:ea typeface="+mn-ea"/>
                  <a:cs typeface="Trebuchet MS"/>
                </a:rPr>
                <a:t>1</a:t>
              </a:r>
              <a:endParaRPr kumimoji="0" sz="1000" b="0" i="0" u="none" strike="noStrike" kern="0" cap="none" spc="0" normalizeH="0" baseline="0" noProof="0">
                <a:ln>
                  <a:noFill/>
                </a:ln>
                <a:solidFill>
                  <a:prstClr val="black"/>
                </a:solidFill>
                <a:effectLst/>
                <a:uLnTx/>
                <a:uFillTx/>
                <a:latin typeface="Trebuchet MS"/>
                <a:ea typeface="+mn-ea"/>
                <a:cs typeface="Trebuchet MS"/>
              </a:endParaRPr>
            </a:p>
          </p:txBody>
        </p:sp>
        <p:pic>
          <p:nvPicPr>
            <p:cNvPr id="11" name="object 11">
              <a:extLst>
                <a:ext uri="{FF2B5EF4-FFF2-40B4-BE49-F238E27FC236}">
                  <a16:creationId xmlns:a16="http://schemas.microsoft.com/office/drawing/2014/main" id="{65C0EFBB-3D32-F951-3FCE-0E5D1337448F}"/>
                </a:ext>
              </a:extLst>
            </p:cNvPr>
            <p:cNvPicPr/>
            <p:nvPr/>
          </p:nvPicPr>
          <p:blipFill>
            <a:blip r:embed="rId3" cstate="print"/>
            <a:stretch>
              <a:fillRect/>
            </a:stretch>
          </p:blipFill>
          <p:spPr>
            <a:xfrm>
              <a:off x="8274001" y="6230208"/>
              <a:ext cx="2621279" cy="655320"/>
            </a:xfrm>
            <a:prstGeom prst="rect">
              <a:avLst/>
            </a:prstGeom>
            <a:grpFill/>
          </p:spPr>
        </p:pic>
        <p:pic>
          <p:nvPicPr>
            <p:cNvPr id="13" name="Picture 12" descr="Social Media: @WaDeptHealth @WaHealthSec&#10;&#10;&#10;Description automatically generated">
              <a:extLst>
                <a:ext uri="{FF2B5EF4-FFF2-40B4-BE49-F238E27FC236}">
                  <a16:creationId xmlns:a16="http://schemas.microsoft.com/office/drawing/2014/main" id="{AB5D109D-BDC9-D952-4A82-3786F8342A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9598" y="6372923"/>
              <a:ext cx="1240277" cy="310255"/>
            </a:xfrm>
            <a:prstGeom prst="rect">
              <a:avLst/>
            </a:prstGeom>
            <a:grpFill/>
          </p:spPr>
        </p:pic>
        <p:sp>
          <p:nvSpPr>
            <p:cNvPr id="14" name="TextBox 13">
              <a:extLst>
                <a:ext uri="{FF2B5EF4-FFF2-40B4-BE49-F238E27FC236}">
                  <a16:creationId xmlns:a16="http://schemas.microsoft.com/office/drawing/2014/main" id="{88811CF5-59DE-9A04-F940-64FD8EE05430}"/>
                </a:ext>
              </a:extLst>
            </p:cNvPr>
            <p:cNvSpPr txBox="1"/>
            <p:nvPr/>
          </p:nvSpPr>
          <p:spPr>
            <a:xfrm>
              <a:off x="10921358" y="6389550"/>
              <a:ext cx="1244562" cy="276999"/>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D1C9B6"/>
                  </a:solidFill>
                  <a:effectLst/>
                  <a:uLnTx/>
                  <a:uFillTx/>
                  <a:latin typeface="Franklin Gothic Book"/>
                  <a:ea typeface="+mn-ea"/>
                  <a:cs typeface="+mn-cs"/>
                </a:rPr>
                <a:t>@WaDeptHealth</a:t>
              </a:r>
            </a:p>
          </p:txBody>
        </p:sp>
        <p:pic>
          <p:nvPicPr>
            <p:cNvPr id="15" name="Picture 14" descr="Logo&#10;&#10;Description automatically generated with low confidence">
              <a:extLst>
                <a:ext uri="{FF2B5EF4-FFF2-40B4-BE49-F238E27FC236}">
                  <a16:creationId xmlns:a16="http://schemas.microsoft.com/office/drawing/2014/main" id="{1CB9C331-88A4-9383-E5B6-F95239233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97" y="6230208"/>
              <a:ext cx="1976826" cy="548883"/>
            </a:xfrm>
            <a:prstGeom prst="rect">
              <a:avLst/>
            </a:prstGeom>
            <a:grpFill/>
          </p:spPr>
        </p:pic>
      </p:grpSp>
      <p:sp>
        <p:nvSpPr>
          <p:cNvPr id="2" name="object 2"/>
          <p:cNvSpPr/>
          <p:nvPr/>
        </p:nvSpPr>
        <p:spPr>
          <a:xfrm>
            <a:off x="-2540" y="0"/>
            <a:ext cx="12192000" cy="6858000"/>
          </a:xfrm>
          <a:custGeom>
            <a:avLst/>
            <a:gdLst/>
            <a:ahLst/>
            <a:cxnLst/>
            <a:rect l="l" t="t" r="r" b="b"/>
            <a:pathLst>
              <a:path w="12192000" h="5486400">
                <a:moveTo>
                  <a:pt x="0" y="5486399"/>
                </a:moveTo>
                <a:lnTo>
                  <a:pt x="12192000" y="5486399"/>
                </a:lnTo>
                <a:lnTo>
                  <a:pt x="12192000" y="0"/>
                </a:lnTo>
                <a:lnTo>
                  <a:pt x="0" y="0"/>
                </a:lnTo>
                <a:lnTo>
                  <a:pt x="0" y="5486399"/>
                </a:lnTo>
                <a:close/>
              </a:path>
            </a:pathLst>
          </a:custGeom>
          <a:solidFill>
            <a:srgbClr val="081B1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Content Placeholder 4" descr="Graphical user interface, text&#10;&#10;Description automatically generated">
            <a:extLst>
              <a:ext uri="{FF2B5EF4-FFF2-40B4-BE49-F238E27FC236}">
                <a16:creationId xmlns:a16="http://schemas.microsoft.com/office/drawing/2014/main" id="{F19557C1-908D-99D1-3038-7DFFAE7706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341" y="191393"/>
            <a:ext cx="11326238" cy="1638963"/>
          </a:xfrm>
          <a:prstGeom prst="rect">
            <a:avLst/>
          </a:prstGeom>
        </p:spPr>
      </p:pic>
      <p:sp>
        <p:nvSpPr>
          <p:cNvPr id="5" name="Text Placeholder 4">
            <a:extLst>
              <a:ext uri="{FF2B5EF4-FFF2-40B4-BE49-F238E27FC236}">
                <a16:creationId xmlns:a16="http://schemas.microsoft.com/office/drawing/2014/main" id="{AA7D84B8-FA8F-4F83-95DE-62FE4A92F389}"/>
              </a:ext>
            </a:extLst>
          </p:cNvPr>
          <p:cNvSpPr>
            <a:spLocks noGrp="1"/>
          </p:cNvSpPr>
          <p:nvPr>
            <p:ph type="body" sz="half" idx="2"/>
          </p:nvPr>
        </p:nvSpPr>
        <p:spPr>
          <a:xfrm>
            <a:off x="3437673" y="2021748"/>
            <a:ext cx="5298756" cy="4181233"/>
          </a:xfrm>
          <a:ln w="31750">
            <a:solidFill>
              <a:schemeClr val="accent1">
                <a:lumMod val="50000"/>
              </a:schemeClr>
            </a:solidFill>
          </a:ln>
        </p:spPr>
        <p:txBody>
          <a:bodyPr>
            <a:noAutofit/>
          </a:bodyPr>
          <a:lstStyle/>
          <a:p>
            <a:pPr algn="ctr"/>
            <a:r>
              <a:rPr lang="en-US" sz="2000" dirty="0">
                <a:solidFill>
                  <a:schemeClr val="bg1"/>
                </a:solidFill>
                <a:latin typeface="Century Gothic" panose="020B0502020202020204" pitchFamily="34" charset="0"/>
              </a:rPr>
              <a:t>“Our hope is that together we will not just move forward, but </a:t>
            </a:r>
            <a:r>
              <a:rPr lang="en-US" sz="2000" dirty="0">
                <a:solidFill>
                  <a:srgbClr val="EBB220"/>
                </a:solidFill>
                <a:latin typeface="Century Gothic" panose="020B0502020202020204" pitchFamily="34" charset="0"/>
              </a:rPr>
              <a:t>we will </a:t>
            </a:r>
            <a:r>
              <a:rPr lang="en-US" sz="2000" b="1" dirty="0">
                <a:solidFill>
                  <a:srgbClr val="EBB220"/>
                </a:solidFill>
                <a:latin typeface="Century Gothic" panose="020B0502020202020204" pitchFamily="34" charset="0"/>
              </a:rPr>
              <a:t>thrive</a:t>
            </a:r>
            <a:r>
              <a:rPr lang="en-US" sz="2000" dirty="0">
                <a:solidFill>
                  <a:srgbClr val="EBB220"/>
                </a:solidFill>
                <a:latin typeface="Century Gothic" panose="020B0502020202020204" pitchFamily="34" charset="0"/>
              </a:rPr>
              <a:t> and</a:t>
            </a:r>
            <a:r>
              <a:rPr lang="en-US" sz="2000" b="1" dirty="0">
                <a:solidFill>
                  <a:srgbClr val="EBB220"/>
                </a:solidFill>
                <a:latin typeface="Century Gothic" panose="020B0502020202020204" pitchFamily="34" charset="0"/>
              </a:rPr>
              <a:t> transform </a:t>
            </a:r>
            <a:r>
              <a:rPr lang="en-US" sz="2000" dirty="0">
                <a:solidFill>
                  <a:srgbClr val="EBB220"/>
                </a:solidFill>
                <a:latin typeface="Century Gothic" panose="020B0502020202020204" pitchFamily="34" charset="0"/>
              </a:rPr>
              <a:t>our system of health in Washington and be a model for others</a:t>
            </a:r>
            <a:r>
              <a:rPr lang="en-US" sz="2000" dirty="0">
                <a:solidFill>
                  <a:schemeClr val="bg1"/>
                </a:solidFill>
                <a:latin typeface="Century Gothic" panose="020B0502020202020204" pitchFamily="34" charset="0"/>
              </a:rPr>
              <a:t> </a:t>
            </a:r>
            <a:r>
              <a:rPr lang="en-US" sz="2000" dirty="0">
                <a:solidFill>
                  <a:srgbClr val="EBB220"/>
                </a:solidFill>
                <a:latin typeface="Century Gothic" panose="020B0502020202020204" pitchFamily="34" charset="0"/>
              </a:rPr>
              <a:t>— where together we create the reality that everyone across Washington has the opportunity to live the healthiest of lives. </a:t>
            </a:r>
            <a:r>
              <a:rPr lang="en-US" sz="2000" dirty="0">
                <a:solidFill>
                  <a:schemeClr val="bg1"/>
                </a:solidFill>
                <a:latin typeface="Century Gothic" panose="020B0502020202020204" pitchFamily="34" charset="0"/>
              </a:rPr>
              <a:t>The work has only just begun but this moment marks the beginning of this road.”</a:t>
            </a:r>
          </a:p>
          <a:p>
            <a:pPr algn="ctr"/>
            <a:r>
              <a:rPr lang="en-US" sz="2000" dirty="0">
                <a:solidFill>
                  <a:schemeClr val="bg1"/>
                </a:solidFill>
                <a:latin typeface="Century Gothic" panose="020B0502020202020204" pitchFamily="34" charset="0"/>
              </a:rPr>
              <a:t>∞</a:t>
            </a:r>
          </a:p>
          <a:p>
            <a:pPr algn="ctr"/>
            <a:r>
              <a:rPr lang="en-US" sz="2000" dirty="0">
                <a:solidFill>
                  <a:schemeClr val="bg1"/>
                </a:solidFill>
                <a:latin typeface="Century Gothic" panose="020B0502020202020204" pitchFamily="34" charset="0"/>
              </a:rPr>
              <a:t>Thank you for partnering with us on this journey — together we can and will make a difference.</a:t>
            </a:r>
            <a:endParaRPr lang="en-US" sz="1800" b="1" dirty="0">
              <a:solidFill>
                <a:schemeClr val="bg1"/>
              </a:solidFill>
              <a:latin typeface="Century Gothic" panose="020B0502020202020204" pitchFamily="34" charset="0"/>
            </a:endParaRPr>
          </a:p>
        </p:txBody>
      </p:sp>
      <p:pic>
        <p:nvPicPr>
          <p:cNvPr id="18" name="Picture 17">
            <a:extLst>
              <a:ext uri="{FF2B5EF4-FFF2-40B4-BE49-F238E27FC236}">
                <a16:creationId xmlns:a16="http://schemas.microsoft.com/office/drawing/2014/main" id="{44E83581-86E6-4513-A486-D6C27A46966E}"/>
              </a:ext>
            </a:extLst>
          </p:cNvPr>
          <p:cNvPicPr>
            <a:picLocks noChangeAspect="1"/>
          </p:cNvPicPr>
          <p:nvPr/>
        </p:nvPicPr>
        <p:blipFill>
          <a:blip r:embed="rId7"/>
          <a:stretch>
            <a:fillRect/>
          </a:stretch>
        </p:blipFill>
        <p:spPr>
          <a:xfrm>
            <a:off x="174752" y="2448052"/>
            <a:ext cx="3106671" cy="2588892"/>
          </a:xfrm>
          <a:prstGeom prst="rect">
            <a:avLst/>
          </a:prstGeom>
        </p:spPr>
      </p:pic>
      <p:sp>
        <p:nvSpPr>
          <p:cNvPr id="7" name="TextBox 6">
            <a:extLst>
              <a:ext uri="{FF2B5EF4-FFF2-40B4-BE49-F238E27FC236}">
                <a16:creationId xmlns:a16="http://schemas.microsoft.com/office/drawing/2014/main" id="{DB838668-7F46-4E04-AE58-DD1FEADBAE24}"/>
              </a:ext>
            </a:extLst>
          </p:cNvPr>
          <p:cNvSpPr txBox="1"/>
          <p:nvPr/>
        </p:nvSpPr>
        <p:spPr>
          <a:xfrm>
            <a:off x="9409019" y="5423527"/>
            <a:ext cx="22178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white"/>
                </a:solidFill>
                <a:effectLst/>
                <a:uLnTx/>
                <a:uFillTx/>
                <a:latin typeface="Calibri" panose="020F0502020204030204"/>
                <a:ea typeface="+mn-ea"/>
                <a:cs typeface="+mn-cs"/>
              </a:rPr>
              <a:t>To learn more: </a:t>
            </a:r>
            <a:r>
              <a:rPr kumimoji="0" lang="en-US" sz="1200" b="1" i="1" u="none" strike="noStrike" kern="1200" cap="none" spc="0" normalizeH="0" baseline="0" noProof="0" dirty="0">
                <a:ln>
                  <a:noFill/>
                </a:ln>
                <a:solidFill>
                  <a:srgbClr val="0563C1"/>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rPr>
              <a:t>https://doh.wa.gov/about-us/transformational-plan</a:t>
            </a:r>
            <a:r>
              <a:rPr kumimoji="0" lang="en-US" sz="1200" b="1" i="1" u="none" strike="noStrike" kern="1200" cap="none" spc="0" normalizeH="0" baseline="0" noProof="0" dirty="0">
                <a:ln>
                  <a:noFill/>
                </a:ln>
                <a:solidFill>
                  <a:srgbClr val="EBB220"/>
                </a:solidFill>
                <a:effectLst/>
                <a:uLnTx/>
                <a:uFillTx/>
                <a:latin typeface="Calibri" panose="020F0502020204030204"/>
                <a:ea typeface="+mn-ea"/>
                <a:cs typeface="+mn-cs"/>
              </a:rPr>
              <a:t> </a:t>
            </a:r>
          </a:p>
        </p:txBody>
      </p:sp>
      <p:pic>
        <p:nvPicPr>
          <p:cNvPr id="6" name="Picture 5" descr="Qr code&#10;&#10;Description automatically generated">
            <a:extLst>
              <a:ext uri="{FF2B5EF4-FFF2-40B4-BE49-F238E27FC236}">
                <a16:creationId xmlns:a16="http://schemas.microsoft.com/office/drawing/2014/main" id="{452AF693-DFD0-EA92-1B6E-193628CFE4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64594" y="2361334"/>
            <a:ext cx="3106670" cy="2775701"/>
          </a:xfrm>
          <a:prstGeom prst="rect">
            <a:avLst/>
          </a:prstGeom>
        </p:spPr>
      </p:pic>
      <p:sp>
        <p:nvSpPr>
          <p:cNvPr id="3" name="Footer Placeholder 2">
            <a:extLst>
              <a:ext uri="{FF2B5EF4-FFF2-40B4-BE49-F238E27FC236}">
                <a16:creationId xmlns:a16="http://schemas.microsoft.com/office/drawing/2014/main" id="{D595B6B9-7D3C-BE57-DDA0-BE8093FEB2EB}"/>
              </a:ext>
            </a:extLst>
          </p:cNvPr>
          <p:cNvSpPr>
            <a:spLocks noGrp="1"/>
          </p:cNvSpPr>
          <p:nvPr>
            <p:ph type="ftr" sz="quarter" idx="11"/>
          </p:nvPr>
        </p:nvSpPr>
        <p:spPr/>
        <p:txBody>
          <a:bodyPr/>
          <a:lstStyle/>
          <a:p>
            <a:r>
              <a:rPr lang="en-US"/>
              <a:t>The Great State of Washington: The Story of FHIR Saga</a:t>
            </a:r>
          </a:p>
        </p:txBody>
      </p:sp>
      <p:sp>
        <p:nvSpPr>
          <p:cNvPr id="4" name="Slide Number Placeholder 3">
            <a:extLst>
              <a:ext uri="{FF2B5EF4-FFF2-40B4-BE49-F238E27FC236}">
                <a16:creationId xmlns:a16="http://schemas.microsoft.com/office/drawing/2014/main" id="{A58EB640-7358-6D65-5222-5F3AFB0C3D01}"/>
              </a:ext>
            </a:extLst>
          </p:cNvPr>
          <p:cNvSpPr>
            <a:spLocks noGrp="1"/>
          </p:cNvSpPr>
          <p:nvPr>
            <p:ph type="sldNum" sz="quarter" idx="12"/>
          </p:nvPr>
        </p:nvSpPr>
        <p:spPr/>
        <p:txBody>
          <a:bodyPr/>
          <a:lstStyle/>
          <a:p>
            <a:fld id="{BA6232EE-8B0C-4B24-A09B-C65ABC015487}" type="slidenum">
              <a:rPr lang="en-US" smtClean="0"/>
              <a:t>50</a:t>
            </a:fld>
            <a:endParaRPr lang="en-US"/>
          </a:p>
        </p:txBody>
      </p:sp>
    </p:spTree>
    <p:extLst>
      <p:ext uri="{BB962C8B-B14F-4D97-AF65-F5344CB8AC3E}">
        <p14:creationId xmlns:p14="http://schemas.microsoft.com/office/powerpoint/2010/main" val="325839694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88E3-41F1-B068-143F-4353DCD65C11}"/>
              </a:ext>
            </a:extLst>
          </p:cNvPr>
          <p:cNvSpPr>
            <a:spLocks noGrp="1"/>
          </p:cNvSpPr>
          <p:nvPr>
            <p:ph type="title"/>
          </p:nvPr>
        </p:nvSpPr>
        <p:spPr>
          <a:xfrm>
            <a:off x="507420" y="846162"/>
            <a:ext cx="8084136" cy="1783443"/>
          </a:xfrm>
        </p:spPr>
        <p:txBody>
          <a:bodyPr/>
          <a:lstStyle/>
          <a:p>
            <a:r>
              <a:rPr kumimoji="0" lang="en-US" sz="3600" b="0" i="1" u="none" strike="noStrike" kern="1200" cap="none" spc="0" normalizeH="0" baseline="0" noProof="0" dirty="0">
                <a:ln>
                  <a:noFill/>
                </a:ln>
                <a:solidFill>
                  <a:srgbClr val="1E22AA"/>
                </a:solidFill>
                <a:effectLst/>
                <a:uLnTx/>
                <a:uFillTx/>
                <a:latin typeface="Prometo Medium" panose="020B0704030203060203" pitchFamily="34" charset="0"/>
                <a:ea typeface="+mj-ea"/>
                <a:cs typeface="+mj-cs"/>
              </a:rPr>
              <a:t>Questions</a:t>
            </a:r>
            <a:endParaRPr lang="en-US" dirty="0"/>
          </a:p>
        </p:txBody>
      </p:sp>
      <p:sp>
        <p:nvSpPr>
          <p:cNvPr id="3" name="Slide Number Placeholder 2">
            <a:extLst>
              <a:ext uri="{FF2B5EF4-FFF2-40B4-BE49-F238E27FC236}">
                <a16:creationId xmlns:a16="http://schemas.microsoft.com/office/drawing/2014/main" id="{041C8D6D-B8DF-328F-6320-2710AE05425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100" b="0" i="0" u="none" strike="noStrike" kern="1200" cap="none" spc="0" normalizeH="0" baseline="0" noProof="0" dirty="0">
              <a:ln>
                <a:noFill/>
              </a:ln>
              <a:solidFill>
                <a:srgbClr val="1E22AA"/>
              </a:solidFill>
              <a:effectLst/>
              <a:uLnTx/>
              <a:uFillTx/>
              <a:latin typeface="Century Gothic" panose="020B0502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C7635C7-82CA-C745-DF6A-B2CFCBB460B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The Great State of Washington: The Story of FHIR Saga</a:t>
            </a:r>
            <a:endParaRPr kumimoji="0" lang="en-US" sz="1000" b="0" i="0" u="none" strike="noStrike" kern="1200" cap="none" spc="0" normalizeH="0" baseline="0" noProof="0" dirty="0">
              <a:ln>
                <a:noFill/>
              </a:ln>
              <a:solidFill>
                <a:srgbClr val="55C1E9"/>
              </a:solidFill>
              <a:effectLst/>
              <a:uLnTx/>
              <a:uFillTx/>
              <a:latin typeface="Century Gothic" panose="020B0502020202020204" pitchFamily="34" charset="0"/>
              <a:ea typeface="+mj-ea"/>
              <a:cs typeface="+mj-cs"/>
            </a:endParaRPr>
          </a:p>
        </p:txBody>
      </p:sp>
      <p:sp>
        <p:nvSpPr>
          <p:cNvPr id="6" name="TextBox 5">
            <a:extLst>
              <a:ext uri="{FF2B5EF4-FFF2-40B4-BE49-F238E27FC236}">
                <a16:creationId xmlns:a16="http://schemas.microsoft.com/office/drawing/2014/main" id="{9D53D37D-1D62-DF63-813B-2A7A487F6706}"/>
              </a:ext>
            </a:extLst>
          </p:cNvPr>
          <p:cNvSpPr txBox="1"/>
          <p:nvPr/>
        </p:nvSpPr>
        <p:spPr>
          <a:xfrm>
            <a:off x="507420" y="2828835"/>
            <a:ext cx="9949332"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rPr>
              <a:t>Use this slide for Q&amp;A at the end of your presentation</a:t>
            </a: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rPr>
              <a:t>Remind attendees to complete an online evaluation for your session</a:t>
            </a: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p:txBody>
      </p:sp>
    </p:spTree>
    <p:extLst>
      <p:ext uri="{BB962C8B-B14F-4D97-AF65-F5344CB8AC3E}">
        <p14:creationId xmlns:p14="http://schemas.microsoft.com/office/powerpoint/2010/main" val="2876014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88E3-41F1-B068-143F-4353DCD65C11}"/>
              </a:ext>
            </a:extLst>
          </p:cNvPr>
          <p:cNvSpPr>
            <a:spLocks noGrp="1"/>
          </p:cNvSpPr>
          <p:nvPr>
            <p:ph type="title"/>
          </p:nvPr>
        </p:nvSpPr>
        <p:spPr>
          <a:xfrm>
            <a:off x="507419" y="1072498"/>
            <a:ext cx="9134521" cy="1783443"/>
          </a:xfrm>
        </p:spPr>
        <p:txBody>
          <a:bodyPr/>
          <a:lstStyle/>
          <a:p>
            <a:r>
              <a:rPr kumimoji="0" lang="en-US" sz="3600" b="0" i="1" u="none" strike="noStrike" kern="1200" cap="none" spc="0" normalizeH="0" baseline="0" noProof="0" dirty="0">
                <a:ln>
                  <a:noFill/>
                </a:ln>
                <a:solidFill>
                  <a:srgbClr val="1E22AA"/>
                </a:solidFill>
                <a:effectLst/>
                <a:uLnTx/>
                <a:uFillTx/>
                <a:latin typeface="Prometo Medium" panose="020B0704030203060203" pitchFamily="34" charset="0"/>
                <a:ea typeface="+mj-ea"/>
                <a:cs typeface="+mj-cs"/>
              </a:rPr>
              <a:t>Thank You</a:t>
            </a:r>
            <a:endParaRPr lang="en-US" dirty="0"/>
          </a:p>
        </p:txBody>
      </p:sp>
      <p:sp>
        <p:nvSpPr>
          <p:cNvPr id="3" name="Slide Number Placeholder 2">
            <a:extLst>
              <a:ext uri="{FF2B5EF4-FFF2-40B4-BE49-F238E27FC236}">
                <a16:creationId xmlns:a16="http://schemas.microsoft.com/office/drawing/2014/main" id="{041C8D6D-B8DF-328F-6320-2710AE05425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100" b="0" i="0" u="none" strike="noStrike" kern="1200" cap="none" spc="0" normalizeH="0" baseline="0" noProof="0" dirty="0">
              <a:ln>
                <a:noFill/>
              </a:ln>
              <a:solidFill>
                <a:srgbClr val="1E22AA"/>
              </a:solidFill>
              <a:effectLst/>
              <a:uLnTx/>
              <a:uFillTx/>
              <a:latin typeface="Century Gothic" panose="020B0502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C7635C7-82CA-C745-DF6A-B2CFCBB460B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5C1E9"/>
                </a:solidFill>
                <a:effectLst/>
                <a:uLnTx/>
                <a:uFillTx/>
                <a:latin typeface="Century Gothic" panose="020B0502020202020204" pitchFamily="34" charset="0"/>
                <a:ea typeface="+mj-ea"/>
                <a:cs typeface="+mj-cs"/>
              </a:rPr>
              <a:t>The Great State of Washington: The Story of FHIR Saga</a:t>
            </a:r>
          </a:p>
        </p:txBody>
      </p:sp>
      <p:sp>
        <p:nvSpPr>
          <p:cNvPr id="6" name="TextBox 5">
            <a:extLst>
              <a:ext uri="{FF2B5EF4-FFF2-40B4-BE49-F238E27FC236}">
                <a16:creationId xmlns:a16="http://schemas.microsoft.com/office/drawing/2014/main" id="{2691B5CE-B32C-122F-4A67-7DE4DD313262}"/>
              </a:ext>
            </a:extLst>
          </p:cNvPr>
          <p:cNvSpPr txBox="1"/>
          <p:nvPr/>
        </p:nvSpPr>
        <p:spPr>
          <a:xfrm>
            <a:off x="507418" y="2934346"/>
            <a:ext cx="10570781"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Contact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Century Gothic" panose="020F0302020204030204"/>
                <a:ea typeface="+mn-ea"/>
                <a:cs typeface="+mn-cs"/>
              </a:rPr>
              <a:t>Bryant Thomas Karras</a:t>
            </a: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 MD FACMI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Chief Medical Informatics Officer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hlinkClick r:id="" action="ppaction://noactio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hlinkClick r:id="rId2"/>
              </a:rPr>
              <a:t>www.doh.wa.gov/healthit</a:t>
            </a: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hlinkClick r:id="rId3"/>
              </a:rPr>
              <a:t>Bryant.Karras@doh.wa.gov</a:t>
            </a: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hlinkClick r:id="rId4"/>
              </a:rPr>
              <a:t>BKarras@UW.edu</a:t>
            </a: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p:txBody>
      </p:sp>
      <p:pic>
        <p:nvPicPr>
          <p:cNvPr id="7" name="Picture 6" descr="A blue sky with clouds&#10;&#10;Description automatically generated with medium confidence">
            <a:extLst>
              <a:ext uri="{FF2B5EF4-FFF2-40B4-BE49-F238E27FC236}">
                <a16:creationId xmlns:a16="http://schemas.microsoft.com/office/drawing/2014/main" id="{DEDEA268-BFAE-743A-97C2-714B47A50E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256" y="1072498"/>
            <a:ext cx="3643487" cy="2049462"/>
          </a:xfrm>
          <a:prstGeom prst="rect">
            <a:avLst/>
          </a:prstGeom>
        </p:spPr>
      </p:pic>
      <p:pic>
        <p:nvPicPr>
          <p:cNvPr id="8" name="Picture 7">
            <a:extLst>
              <a:ext uri="{FF2B5EF4-FFF2-40B4-BE49-F238E27FC236}">
                <a16:creationId xmlns:a16="http://schemas.microsoft.com/office/drawing/2014/main" id="{02C37419-37BA-6C88-D7F2-C7CBBFD4AE5F}"/>
              </a:ext>
            </a:extLst>
          </p:cNvPr>
          <p:cNvPicPr>
            <a:picLocks noChangeAspect="1"/>
          </p:cNvPicPr>
          <p:nvPr/>
        </p:nvPicPr>
        <p:blipFill>
          <a:blip r:embed="rId6"/>
          <a:stretch>
            <a:fillRect/>
          </a:stretch>
        </p:blipFill>
        <p:spPr>
          <a:xfrm>
            <a:off x="9247376" y="1964219"/>
            <a:ext cx="2228850" cy="2228850"/>
          </a:xfrm>
          <a:prstGeom prst="rect">
            <a:avLst/>
          </a:prstGeom>
        </p:spPr>
      </p:pic>
      <p:pic>
        <p:nvPicPr>
          <p:cNvPr id="9" name="Picture 2" descr="https://lh3.googleusercontent.com/-0xJfzLhqwag/XGGg4IV8t6I/AAAAAAAAABI/aifGKSZH3UYKlQbLU9U3DnwyOpbJ3gCUQCL0BGAYYCw/h328/2019-02-11.jpg">
            <a:extLst>
              <a:ext uri="{FF2B5EF4-FFF2-40B4-BE49-F238E27FC236}">
                <a16:creationId xmlns:a16="http://schemas.microsoft.com/office/drawing/2014/main" id="{BA34F330-7A09-7B1F-FE6D-ABF1BD9F12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3084" y="4060060"/>
            <a:ext cx="3781168" cy="241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48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9B14-B5CC-ED4F-3401-49EB110584AA}"/>
              </a:ext>
            </a:extLst>
          </p:cNvPr>
          <p:cNvSpPr>
            <a:spLocks noGrp="1"/>
          </p:cNvSpPr>
          <p:nvPr>
            <p:ph type="title"/>
          </p:nvPr>
        </p:nvSpPr>
        <p:spPr/>
        <p:txBody>
          <a:bodyPr/>
          <a:lstStyle/>
          <a:p>
            <a:r>
              <a:rPr lang="en-US" i="1" dirty="0">
                <a:latin typeface="Prometo" panose="020B0604030203060203" pitchFamily="34" charset="0"/>
              </a:rPr>
              <a:t>Agenda</a:t>
            </a:r>
          </a:p>
        </p:txBody>
      </p:sp>
      <p:sp>
        <p:nvSpPr>
          <p:cNvPr id="3" name="Slide Number Placeholder 2">
            <a:extLst>
              <a:ext uri="{FF2B5EF4-FFF2-40B4-BE49-F238E27FC236}">
                <a16:creationId xmlns:a16="http://schemas.microsoft.com/office/drawing/2014/main" id="{850F8718-42CC-A47D-039E-84F86E343F98}"/>
              </a:ext>
            </a:extLst>
          </p:cNvPr>
          <p:cNvSpPr>
            <a:spLocks noGrp="1"/>
          </p:cNvSpPr>
          <p:nvPr>
            <p:ph type="sldNum" sz="quarter" idx="10"/>
          </p:nvPr>
        </p:nvSpPr>
        <p:spPr/>
        <p:txBody>
          <a:bodyPr/>
          <a:lstStyle/>
          <a:p>
            <a:fld id="{D8D877B3-D348-4611-9BDB-C5374591D951}" type="slidenum">
              <a:rPr lang="en-US" smtClean="0"/>
              <a:pPr/>
              <a:t>6</a:t>
            </a:fld>
            <a:endParaRPr lang="en-US"/>
          </a:p>
        </p:txBody>
      </p:sp>
      <p:sp>
        <p:nvSpPr>
          <p:cNvPr id="4" name="Content Placeholder 3">
            <a:extLst>
              <a:ext uri="{FF2B5EF4-FFF2-40B4-BE49-F238E27FC236}">
                <a16:creationId xmlns:a16="http://schemas.microsoft.com/office/drawing/2014/main" id="{A8357057-98CC-B8AD-F168-27D2678C983A}"/>
              </a:ext>
            </a:extLst>
          </p:cNvPr>
          <p:cNvSpPr>
            <a:spLocks noGrp="1"/>
          </p:cNvSpPr>
          <p:nvPr>
            <p:ph sz="quarter" idx="11"/>
          </p:nvPr>
        </p:nvSpPr>
        <p:spPr>
          <a:xfrm>
            <a:off x="507420" y="1914302"/>
            <a:ext cx="3967792" cy="3937872"/>
          </a:xfrm>
        </p:spPr>
        <p:txBody>
          <a:bodyPr vert="horz" lIns="0" tIns="45720" rIns="0" bIns="45720" rtlCol="0" anchor="t">
            <a:noAutofit/>
          </a:bodyPr>
          <a:lstStyle/>
          <a:p>
            <a:pPr marL="185420" indent="-185420"/>
            <a:r>
              <a:rPr lang="en-US">
                <a:latin typeface="Century Gothic"/>
              </a:rPr>
              <a:t>Davies award 2023 Public Health </a:t>
            </a:r>
            <a:endParaRPr lang="en-US"/>
          </a:p>
          <a:p>
            <a:pPr marL="185420" indent="-185420"/>
            <a:r>
              <a:rPr lang="en-US">
                <a:latin typeface="Century Gothic"/>
              </a:rPr>
              <a:t>Washington Transformational Plan</a:t>
            </a:r>
            <a:endParaRPr lang="en-US"/>
          </a:p>
          <a:p>
            <a:pPr marL="185420" indent="-185420"/>
            <a:r>
              <a:rPr lang="en-US">
                <a:latin typeface="Century Gothic"/>
              </a:rPr>
              <a:t>WA DOH Data Modernization </a:t>
            </a:r>
            <a:r>
              <a:rPr lang="en-US">
                <a:solidFill>
                  <a:srgbClr val="333333"/>
                </a:solidFill>
                <a:latin typeface="Century Gothic"/>
              </a:rPr>
              <a:t>Initiative</a:t>
            </a:r>
            <a:endParaRPr lang="en-US">
              <a:latin typeface="Century Gothic"/>
            </a:endParaRPr>
          </a:p>
          <a:p>
            <a:pPr marL="185420" indent="-185420"/>
            <a:r>
              <a:rPr lang="en-US">
                <a:latin typeface="Century Gothic"/>
              </a:rPr>
              <a:t>FHIR roadmap</a:t>
            </a:r>
          </a:p>
        </p:txBody>
      </p:sp>
      <p:sp>
        <p:nvSpPr>
          <p:cNvPr id="6" name="Footer Placeholder 5">
            <a:extLst>
              <a:ext uri="{FF2B5EF4-FFF2-40B4-BE49-F238E27FC236}">
                <a16:creationId xmlns:a16="http://schemas.microsoft.com/office/drawing/2014/main" id="{A0DD4302-F0DF-18E2-1ABF-03BA30831EA7}"/>
              </a:ext>
            </a:extLst>
          </p:cNvPr>
          <p:cNvSpPr>
            <a:spLocks noGrp="1"/>
          </p:cNvSpPr>
          <p:nvPr>
            <p:ph type="ftr" sz="quarter" idx="13"/>
          </p:nvPr>
        </p:nvSpPr>
        <p:spPr/>
        <p:txBody>
          <a:bodyPr/>
          <a:lstStyle/>
          <a:p>
            <a:r>
              <a:rPr lang="en-US" dirty="0"/>
              <a:t>The Great State of Washington: The Story of FHIR Saga</a:t>
            </a:r>
          </a:p>
        </p:txBody>
      </p:sp>
      <p:sp>
        <p:nvSpPr>
          <p:cNvPr id="5" name="TextBox 4">
            <a:extLst>
              <a:ext uri="{FF2B5EF4-FFF2-40B4-BE49-F238E27FC236}">
                <a16:creationId xmlns:a16="http://schemas.microsoft.com/office/drawing/2014/main" id="{C15C1429-F85E-F717-78F9-32CEAEC8A8D9}"/>
              </a:ext>
            </a:extLst>
          </p:cNvPr>
          <p:cNvSpPr txBox="1"/>
          <p:nvPr/>
        </p:nvSpPr>
        <p:spPr>
          <a:xfrm>
            <a:off x="6685542" y="1914302"/>
            <a:ext cx="4427058" cy="4442242"/>
          </a:xfrm>
          <a:prstGeom prst="rect">
            <a:avLst/>
          </a:prstGeom>
          <a:noFill/>
        </p:spPr>
        <p:txBody>
          <a:bodyPr wrap="square" rtlCol="0">
            <a:spAutoFit/>
          </a:bodyPr>
          <a:lstStyle/>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a:latin typeface="Century Gothic"/>
              </a:rPr>
              <a:t>SMART on FHIR PDMP</a:t>
            </a:r>
          </a:p>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a:latin typeface="Century Gothic"/>
              </a:rPr>
              <a:t>WA HEALTH</a:t>
            </a:r>
          </a:p>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a:latin typeface="Century Gothic"/>
              </a:rPr>
              <a:t>VRDR</a:t>
            </a:r>
          </a:p>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err="1">
                <a:latin typeface="Century Gothic"/>
              </a:rPr>
              <a:t>eCR</a:t>
            </a:r>
            <a:endParaRPr lang="en-US">
              <a:latin typeface="Century Gothic"/>
            </a:endParaRPr>
          </a:p>
          <a:p>
            <a:pPr marL="642620" lvl="2" indent="-185420" defTabSz="914318">
              <a:lnSpc>
                <a:spcPct val="110000"/>
              </a:lnSpc>
              <a:buClr>
                <a:schemeClr val="accent1"/>
              </a:buClr>
              <a:buFont typeface="Arial" panose="020B0604020202020204" pitchFamily="34" charset="0"/>
              <a:buChar char="•"/>
            </a:pPr>
            <a:r>
              <a:rPr lang="en-US">
                <a:latin typeface="Century Gothic"/>
              </a:rPr>
              <a:t>TEFCA</a:t>
            </a:r>
          </a:p>
          <a:p>
            <a:pPr marL="642620" lvl="2" indent="-185420" defTabSz="914318">
              <a:lnSpc>
                <a:spcPct val="110000"/>
              </a:lnSpc>
              <a:buClr>
                <a:schemeClr val="accent1"/>
              </a:buClr>
              <a:buFont typeface="Arial" panose="020B0604020202020204" pitchFamily="34" charset="0"/>
              <a:buChar char="•"/>
            </a:pPr>
            <a:r>
              <a:rPr lang="en-US">
                <a:latin typeface="Century Gothic"/>
              </a:rPr>
              <a:t>TRAX</a:t>
            </a:r>
          </a:p>
          <a:p>
            <a:pPr marL="642620" lvl="2" indent="-185420" defTabSz="914318">
              <a:lnSpc>
                <a:spcPct val="110000"/>
              </a:lnSpc>
              <a:buClr>
                <a:schemeClr val="accent1"/>
              </a:buClr>
              <a:buFont typeface="Arial" panose="020B0604020202020204" pitchFamily="34" charset="0"/>
              <a:buChar char="•"/>
            </a:pPr>
            <a:r>
              <a:rPr lang="en-US">
                <a:latin typeface="Century Gothic"/>
              </a:rPr>
              <a:t>RESP-NET</a:t>
            </a:r>
          </a:p>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a:latin typeface="Century Gothic"/>
              </a:rPr>
              <a:t>Birth Records &amp; Newborn Screening</a:t>
            </a:r>
          </a:p>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a:latin typeface="Century Gothic"/>
              </a:rPr>
              <a:t>IPS/WA-PS</a:t>
            </a:r>
          </a:p>
          <a:p>
            <a:pPr marL="642620" lvl="2" indent="-185420" defTabSz="914318">
              <a:lnSpc>
                <a:spcPct val="110000"/>
              </a:lnSpc>
              <a:buClr>
                <a:schemeClr val="accent1"/>
              </a:buClr>
              <a:buFont typeface="Arial" panose="020B0604020202020204" pitchFamily="34" charset="0"/>
              <a:buChar char="•"/>
            </a:pPr>
            <a:r>
              <a:rPr lang="en-US">
                <a:latin typeface="Century Gothic"/>
              </a:rPr>
              <a:t>Advanced Directives/POLST</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394278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BBFDF-60C0-DDCC-4386-3AEB8986EA4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6072134-88FD-38CD-A475-8A74653CAF9F}"/>
              </a:ext>
            </a:extLst>
          </p:cNvPr>
          <p:cNvSpPr/>
          <p:nvPr/>
        </p:nvSpPr>
        <p:spPr>
          <a:xfrm>
            <a:off x="4707082" y="6141027"/>
            <a:ext cx="2213263" cy="476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A632E-FDFB-3DC6-5F38-6E001F3AEF7C}"/>
              </a:ext>
            </a:extLst>
          </p:cNvPr>
          <p:cNvSpPr>
            <a:spLocks noGrp="1"/>
          </p:cNvSpPr>
          <p:nvPr>
            <p:ph type="title"/>
          </p:nvPr>
        </p:nvSpPr>
        <p:spPr/>
        <p:txBody>
          <a:bodyPr/>
          <a:lstStyle/>
          <a:p>
            <a:r>
              <a:rPr lang="en-US" i="1" dirty="0">
                <a:latin typeface="Prometo" panose="020B0604030203060203" pitchFamily="34" charset="0"/>
              </a:rPr>
              <a:t>Agenda</a:t>
            </a:r>
          </a:p>
        </p:txBody>
      </p:sp>
      <p:sp>
        <p:nvSpPr>
          <p:cNvPr id="3" name="Slide Number Placeholder 2">
            <a:extLst>
              <a:ext uri="{FF2B5EF4-FFF2-40B4-BE49-F238E27FC236}">
                <a16:creationId xmlns:a16="http://schemas.microsoft.com/office/drawing/2014/main" id="{58F75D8C-6ACB-A742-E82C-D606D37AB30D}"/>
              </a:ext>
            </a:extLst>
          </p:cNvPr>
          <p:cNvSpPr>
            <a:spLocks noGrp="1"/>
          </p:cNvSpPr>
          <p:nvPr>
            <p:ph type="sldNum" sz="quarter" idx="10"/>
          </p:nvPr>
        </p:nvSpPr>
        <p:spPr/>
        <p:txBody>
          <a:bodyPr/>
          <a:lstStyle/>
          <a:p>
            <a:fld id="{D8D877B3-D348-4611-9BDB-C5374591D951}" type="slidenum">
              <a:rPr lang="en-US" smtClean="0"/>
              <a:pPr/>
              <a:t>7</a:t>
            </a:fld>
            <a:endParaRPr lang="en-US"/>
          </a:p>
        </p:txBody>
      </p:sp>
      <p:sp>
        <p:nvSpPr>
          <p:cNvPr id="4" name="Content Placeholder 3">
            <a:extLst>
              <a:ext uri="{FF2B5EF4-FFF2-40B4-BE49-F238E27FC236}">
                <a16:creationId xmlns:a16="http://schemas.microsoft.com/office/drawing/2014/main" id="{AB327A74-CC48-AC91-AE54-80DFF18DE780}"/>
              </a:ext>
            </a:extLst>
          </p:cNvPr>
          <p:cNvSpPr>
            <a:spLocks noGrp="1"/>
          </p:cNvSpPr>
          <p:nvPr>
            <p:ph sz="quarter" idx="11"/>
          </p:nvPr>
        </p:nvSpPr>
        <p:spPr>
          <a:xfrm>
            <a:off x="507420" y="1914302"/>
            <a:ext cx="3967792" cy="3937872"/>
          </a:xfrm>
        </p:spPr>
        <p:txBody>
          <a:bodyPr vert="horz" lIns="0" tIns="45720" rIns="0" bIns="45720" rtlCol="0" anchor="t">
            <a:noAutofit/>
          </a:bodyPr>
          <a:lstStyle/>
          <a:p>
            <a:pPr marL="185420" indent="-185420"/>
            <a:r>
              <a:rPr lang="en-US" dirty="0">
                <a:latin typeface="Century Gothic"/>
              </a:rPr>
              <a:t>Davies award 2023 Public Health </a:t>
            </a:r>
            <a:endParaRPr lang="en-US" dirty="0"/>
          </a:p>
          <a:p>
            <a:pPr marL="185420" indent="-185420"/>
            <a:r>
              <a:rPr lang="en-US" dirty="0">
                <a:latin typeface="Century Gothic"/>
              </a:rPr>
              <a:t>Washington Transformational Plan</a:t>
            </a:r>
            <a:endParaRPr lang="en-US" dirty="0"/>
          </a:p>
          <a:p>
            <a:pPr marL="185420" indent="-185420"/>
            <a:r>
              <a:rPr lang="en-US" dirty="0">
                <a:latin typeface="Century Gothic"/>
              </a:rPr>
              <a:t>WA DOH Data Modernization </a:t>
            </a:r>
            <a:r>
              <a:rPr lang="en-US" dirty="0">
                <a:solidFill>
                  <a:srgbClr val="333333"/>
                </a:solidFill>
                <a:latin typeface="Century Gothic"/>
              </a:rPr>
              <a:t>Initiative</a:t>
            </a:r>
            <a:endParaRPr lang="en-US" dirty="0">
              <a:latin typeface="Century Gothic"/>
            </a:endParaRPr>
          </a:p>
          <a:p>
            <a:pPr marL="185420" indent="-185420"/>
            <a:r>
              <a:rPr lang="en-US" dirty="0">
                <a:latin typeface="Century Gothic"/>
              </a:rPr>
              <a:t>FHIR roadmap</a:t>
            </a:r>
          </a:p>
        </p:txBody>
      </p:sp>
      <p:sp>
        <p:nvSpPr>
          <p:cNvPr id="6" name="Footer Placeholder 5">
            <a:extLst>
              <a:ext uri="{FF2B5EF4-FFF2-40B4-BE49-F238E27FC236}">
                <a16:creationId xmlns:a16="http://schemas.microsoft.com/office/drawing/2014/main" id="{A548735E-B6DA-D480-9393-F99EBC26720F}"/>
              </a:ext>
            </a:extLst>
          </p:cNvPr>
          <p:cNvSpPr>
            <a:spLocks noGrp="1"/>
          </p:cNvSpPr>
          <p:nvPr>
            <p:ph type="ftr" sz="quarter" idx="13"/>
          </p:nvPr>
        </p:nvSpPr>
        <p:spPr/>
        <p:txBody>
          <a:bodyPr/>
          <a:lstStyle/>
          <a:p>
            <a:r>
              <a:rPr lang="en-US"/>
              <a:t>The Great State of Washington: The Story of FHIR Saga</a:t>
            </a:r>
          </a:p>
        </p:txBody>
      </p:sp>
      <p:sp>
        <p:nvSpPr>
          <p:cNvPr id="5" name="TextBox 4">
            <a:extLst>
              <a:ext uri="{FF2B5EF4-FFF2-40B4-BE49-F238E27FC236}">
                <a16:creationId xmlns:a16="http://schemas.microsoft.com/office/drawing/2014/main" id="{02A048A6-9E7F-73AC-40BD-9F2E06BDF488}"/>
              </a:ext>
            </a:extLst>
          </p:cNvPr>
          <p:cNvSpPr txBox="1"/>
          <p:nvPr/>
        </p:nvSpPr>
        <p:spPr>
          <a:xfrm>
            <a:off x="6685542" y="1914302"/>
            <a:ext cx="4036320" cy="4442242"/>
          </a:xfrm>
          <a:prstGeom prst="rect">
            <a:avLst/>
          </a:prstGeom>
          <a:noFill/>
        </p:spPr>
        <p:txBody>
          <a:bodyPr wrap="square" rtlCol="0">
            <a:spAutoFit/>
          </a:bodyPr>
          <a:lstStyle/>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a:latin typeface="Century Gothic"/>
              </a:rPr>
              <a:t>SMART on FHIR PDMP</a:t>
            </a:r>
          </a:p>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a:latin typeface="Century Gothic"/>
              </a:rPr>
              <a:t>WA HEALTH</a:t>
            </a:r>
          </a:p>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a:latin typeface="Century Gothic"/>
              </a:rPr>
              <a:t>VRDR</a:t>
            </a:r>
          </a:p>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err="1">
                <a:latin typeface="Century Gothic"/>
              </a:rPr>
              <a:t>eCR</a:t>
            </a:r>
            <a:endParaRPr lang="en-US">
              <a:latin typeface="Century Gothic"/>
            </a:endParaRPr>
          </a:p>
          <a:p>
            <a:pPr marL="642620" lvl="2" indent="-185420" defTabSz="914318">
              <a:lnSpc>
                <a:spcPct val="110000"/>
              </a:lnSpc>
              <a:buClr>
                <a:schemeClr val="accent1"/>
              </a:buClr>
              <a:buFont typeface="Arial" panose="020B0604020202020204" pitchFamily="34" charset="0"/>
              <a:buChar char="•"/>
            </a:pPr>
            <a:r>
              <a:rPr lang="en-US">
                <a:latin typeface="Century Gothic"/>
              </a:rPr>
              <a:t>TEFCA</a:t>
            </a:r>
          </a:p>
          <a:p>
            <a:pPr marL="642620" lvl="2" indent="-185420" defTabSz="914318">
              <a:lnSpc>
                <a:spcPct val="110000"/>
              </a:lnSpc>
              <a:buClr>
                <a:schemeClr val="accent1"/>
              </a:buClr>
              <a:buFont typeface="Arial" panose="020B0604020202020204" pitchFamily="34" charset="0"/>
              <a:buChar char="•"/>
            </a:pPr>
            <a:r>
              <a:rPr lang="en-US">
                <a:latin typeface="Century Gothic"/>
              </a:rPr>
              <a:t>TRAX</a:t>
            </a:r>
          </a:p>
          <a:p>
            <a:pPr marL="642620" lvl="2" indent="-185420" defTabSz="914318">
              <a:lnSpc>
                <a:spcPct val="110000"/>
              </a:lnSpc>
              <a:buClr>
                <a:schemeClr val="accent1"/>
              </a:buClr>
              <a:buFont typeface="Arial" panose="020B0604020202020204" pitchFamily="34" charset="0"/>
              <a:buChar char="•"/>
            </a:pPr>
            <a:r>
              <a:rPr lang="en-US">
                <a:latin typeface="Century Gothic"/>
              </a:rPr>
              <a:t>RESP-NET</a:t>
            </a:r>
          </a:p>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a:latin typeface="Century Gothic"/>
              </a:rPr>
              <a:t>Birth/NBS**</a:t>
            </a:r>
          </a:p>
          <a:p>
            <a:pPr marL="185420" indent="-185420" defTabSz="914318">
              <a:lnSpc>
                <a:spcPct val="110000"/>
              </a:lnSpc>
              <a:spcBef>
                <a:spcPts val="1000"/>
              </a:spcBef>
              <a:spcAft>
                <a:spcPts val="500"/>
              </a:spcAft>
              <a:buClr>
                <a:schemeClr val="accent3"/>
              </a:buClr>
              <a:buFont typeface="Arial" panose="020B0604020202020204" pitchFamily="34" charset="0"/>
              <a:buChar char="•"/>
            </a:pPr>
            <a:r>
              <a:rPr lang="en-US">
                <a:latin typeface="Century Gothic"/>
              </a:rPr>
              <a:t>IPS/WA-PS</a:t>
            </a:r>
          </a:p>
          <a:p>
            <a:pPr marL="642620" lvl="2" indent="-185420" defTabSz="914318">
              <a:lnSpc>
                <a:spcPct val="110000"/>
              </a:lnSpc>
              <a:buClr>
                <a:schemeClr val="accent1"/>
              </a:buClr>
              <a:buFont typeface="Arial" panose="020B0604020202020204" pitchFamily="34" charset="0"/>
              <a:buChar char="•"/>
            </a:pPr>
            <a:r>
              <a:rPr lang="en-US">
                <a:latin typeface="Century Gothic"/>
              </a:rPr>
              <a:t>Advanced Directives/POLST</a:t>
            </a:r>
          </a:p>
          <a:p>
            <a:pPr marL="285750" indent="-285750">
              <a:buFont typeface="Arial" panose="020B0604020202020204" pitchFamily="34" charset="0"/>
              <a:buChar char="•"/>
            </a:pPr>
            <a:endParaRPr lang="en-US"/>
          </a:p>
        </p:txBody>
      </p:sp>
      <p:pic>
        <p:nvPicPr>
          <p:cNvPr id="7" name="Picture 6">
            <a:extLst>
              <a:ext uri="{FF2B5EF4-FFF2-40B4-BE49-F238E27FC236}">
                <a16:creationId xmlns:a16="http://schemas.microsoft.com/office/drawing/2014/main" id="{D4572F76-0595-6FA0-386C-069A425F5B1A}"/>
              </a:ext>
            </a:extLst>
          </p:cNvPr>
          <p:cNvPicPr>
            <a:picLocks noChangeAspect="1"/>
          </p:cNvPicPr>
          <p:nvPr/>
        </p:nvPicPr>
        <p:blipFill>
          <a:blip r:embed="rId3"/>
          <a:stretch>
            <a:fillRect/>
          </a:stretch>
        </p:blipFill>
        <p:spPr>
          <a:xfrm>
            <a:off x="6096000" y="-501805"/>
            <a:ext cx="5165774" cy="7359805"/>
          </a:xfrm>
          <a:prstGeom prst="rect">
            <a:avLst/>
          </a:prstGeom>
        </p:spPr>
      </p:pic>
    </p:spTree>
    <p:extLst>
      <p:ext uri="{BB962C8B-B14F-4D97-AF65-F5344CB8AC3E}">
        <p14:creationId xmlns:p14="http://schemas.microsoft.com/office/powerpoint/2010/main" val="3378016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6B94-F8D8-DB82-54E6-99D8FCDE872E}"/>
              </a:ext>
            </a:extLst>
          </p:cNvPr>
          <p:cNvSpPr>
            <a:spLocks noGrp="1"/>
          </p:cNvSpPr>
          <p:nvPr>
            <p:ph type="title"/>
          </p:nvPr>
        </p:nvSpPr>
        <p:spPr>
          <a:xfrm>
            <a:off x="507420" y="900483"/>
            <a:ext cx="8319526" cy="1783443"/>
          </a:xfrm>
        </p:spPr>
        <p:txBody>
          <a:bodyPr/>
          <a:lstStyle/>
          <a:p>
            <a:r>
              <a:rPr kumimoji="0" lang="en-US" sz="3600" b="0" i="1" u="none" strike="noStrike" kern="1200" cap="none" spc="0" normalizeH="0" baseline="0" noProof="0" dirty="0">
                <a:ln>
                  <a:noFill/>
                </a:ln>
                <a:solidFill>
                  <a:srgbClr val="1E22AA"/>
                </a:solidFill>
                <a:effectLst/>
                <a:uLnTx/>
                <a:uFillTx/>
                <a:latin typeface="Prometo" panose="020B0604030203060203" pitchFamily="34" charset="0"/>
              </a:rPr>
              <a:t>Learning Objectives</a:t>
            </a:r>
            <a:endParaRPr lang="en-US" dirty="0">
              <a:latin typeface="Prometo" panose="020B0604030203060203" pitchFamily="34" charset="0"/>
            </a:endParaRPr>
          </a:p>
        </p:txBody>
      </p:sp>
      <p:sp>
        <p:nvSpPr>
          <p:cNvPr id="3" name="Slide Number Placeholder 2">
            <a:extLst>
              <a:ext uri="{FF2B5EF4-FFF2-40B4-BE49-F238E27FC236}">
                <a16:creationId xmlns:a16="http://schemas.microsoft.com/office/drawing/2014/main" id="{B3E6E975-5AE6-EFBA-5949-412DC941322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srgbClr val="1E22AA"/>
              </a:solidFill>
              <a:effectLst/>
              <a:uLnTx/>
              <a:uFillTx/>
              <a:latin typeface="Century Gothic" panose="020B0502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EDA9544-B0BA-1E39-6FDC-BE295BC0FE1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The Great State of Washington: The Story of FHIR Saga</a:t>
            </a:r>
            <a:endParaRPr kumimoji="0" lang="en-US" sz="1000" b="0" i="0" u="none" strike="noStrike" kern="1200" cap="none" spc="0" normalizeH="0" baseline="0" noProof="0" dirty="0">
              <a:ln>
                <a:noFill/>
              </a:ln>
              <a:solidFill>
                <a:srgbClr val="55C1E9"/>
              </a:solidFill>
              <a:effectLst/>
              <a:uLnTx/>
              <a:uFillTx/>
              <a:latin typeface="Century Gothic" panose="020B0502020202020204" pitchFamily="34" charset="0"/>
              <a:ea typeface="+mj-ea"/>
              <a:cs typeface="+mj-cs"/>
            </a:endParaRPr>
          </a:p>
        </p:txBody>
      </p:sp>
      <p:sp>
        <p:nvSpPr>
          <p:cNvPr id="10" name="TextBox 9">
            <a:extLst>
              <a:ext uri="{FF2B5EF4-FFF2-40B4-BE49-F238E27FC236}">
                <a16:creationId xmlns:a16="http://schemas.microsoft.com/office/drawing/2014/main" id="{B4FF40FD-40FA-01F0-084E-95AF82123911}"/>
              </a:ext>
            </a:extLst>
          </p:cNvPr>
          <p:cNvSpPr txBox="1"/>
          <p:nvPr/>
        </p:nvSpPr>
        <p:spPr>
          <a:xfrm>
            <a:off x="507419" y="2683926"/>
            <a:ext cx="9668675" cy="258532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Tx/>
              <a:buAutoNum type="arabicPeriod"/>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rPr>
              <a:t>Examine the values outlined Washington State’s Transformational Plan</a:t>
            </a:r>
          </a:p>
          <a:p>
            <a:pPr marL="342900" marR="0" lvl="0" indent="-342900" algn="l" defTabSz="914400" rtl="0" eaLnBrk="1" fontAlgn="auto" latinLnBrk="0" hangingPunct="1">
              <a:lnSpc>
                <a:spcPct val="100000"/>
              </a:lnSpc>
              <a:spcBef>
                <a:spcPts val="0"/>
              </a:spcBef>
              <a:spcAft>
                <a:spcPts val="0"/>
              </a:spcAft>
              <a:buClr>
                <a:srgbClr val="FF0000"/>
              </a:buClr>
              <a:buSzTx/>
              <a:buFontTx/>
              <a:buAutoNum type="arabicPeriod"/>
              <a:tabLst/>
              <a:defRPr/>
            </a:pPr>
            <a:endParaRPr lang="en-US" dirty="0">
              <a:solidFill>
                <a:srgbClr val="333333"/>
              </a:solidFill>
              <a:latin typeface="Century Gothic" panose="020F0302020204030204"/>
              <a:cs typeface="Arial" pitchFamily="34" charset="0"/>
            </a:endParaRPr>
          </a:p>
          <a:p>
            <a:pPr marL="342900" marR="0" lvl="0" indent="-342900" algn="l" defTabSz="914400" rtl="0" eaLnBrk="1" fontAlgn="auto" latinLnBrk="0" hangingPunct="1">
              <a:lnSpc>
                <a:spcPct val="100000"/>
              </a:lnSpc>
              <a:spcBef>
                <a:spcPts val="0"/>
              </a:spcBef>
              <a:spcAft>
                <a:spcPts val="0"/>
              </a:spcAft>
              <a:buClr>
                <a:srgbClr val="FF0000"/>
              </a:buClr>
              <a:buSzTx/>
              <a:buFontTx/>
              <a:buAutoNum type="arabicPeriod"/>
              <a:tabLst/>
              <a:defRPr/>
            </a:pPr>
            <a:r>
              <a:rPr lang="en-US" dirty="0">
                <a:solidFill>
                  <a:srgbClr val="333333"/>
                </a:solidFill>
                <a:latin typeface="Century Gothic" panose="020F0302020204030204"/>
                <a:cs typeface="Arial" pitchFamily="34" charset="0"/>
              </a:rPr>
              <a:t>Understand the role of Washington State’s Data Modernization Initiative</a:t>
            </a:r>
          </a:p>
          <a:p>
            <a:pPr marL="342900" marR="0" lvl="0" indent="-342900" algn="l" defTabSz="914400" rtl="0" eaLnBrk="1" fontAlgn="auto" latinLnBrk="0" hangingPunct="1">
              <a:lnSpc>
                <a:spcPct val="100000"/>
              </a:lnSpc>
              <a:spcBef>
                <a:spcPts val="0"/>
              </a:spcBef>
              <a:spcAft>
                <a:spcPts val="0"/>
              </a:spcAft>
              <a:buClr>
                <a:srgbClr val="FF0000"/>
              </a:buClr>
              <a:buSzTx/>
              <a:buFontTx/>
              <a:buAutoNum type="arabicPeriod"/>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342900" marR="0" lvl="0" indent="-342900" algn="l" defTabSz="914400" rtl="0" eaLnBrk="1" fontAlgn="auto" latinLnBrk="0" hangingPunct="1">
              <a:lnSpc>
                <a:spcPct val="100000"/>
              </a:lnSpc>
              <a:spcBef>
                <a:spcPts val="0"/>
              </a:spcBef>
              <a:spcAft>
                <a:spcPts val="0"/>
              </a:spcAft>
              <a:buClr>
                <a:srgbClr val="FF0000"/>
              </a:buClr>
              <a:buSzTx/>
              <a:buFontTx/>
              <a:buAutoNum type="arabicPeriod"/>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rPr>
              <a:t>Explore the development of Washington’s FHIR Roadmap, Implementations</a:t>
            </a:r>
            <a:r>
              <a:rPr kumimoji="0" lang="en-US" sz="1800" b="0" i="0" u="none" strike="noStrike" kern="1200" cap="none" spc="0" normalizeH="0" baseline="0" noProof="0">
                <a:ln>
                  <a:noFill/>
                </a:ln>
                <a:solidFill>
                  <a:srgbClr val="333333"/>
                </a:solidFill>
                <a:effectLst/>
                <a:uLnTx/>
                <a:uFillTx/>
                <a:latin typeface="Century Gothic" panose="020F0302020204030204"/>
                <a:ea typeface="+mn-ea"/>
                <a:cs typeface="Arial" pitchFamily="34" charset="0"/>
              </a:rPr>
              <a:t>, and Proofs </a:t>
            </a: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rPr>
              <a:t>of Concept</a:t>
            </a: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p:txBody>
      </p:sp>
    </p:spTree>
    <p:extLst>
      <p:ext uri="{BB962C8B-B14F-4D97-AF65-F5344CB8AC3E}">
        <p14:creationId xmlns:p14="http://schemas.microsoft.com/office/powerpoint/2010/main" val="1857930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77B0E27-ABEB-1B46-21E7-021CE7B738CC}"/>
              </a:ext>
            </a:extLst>
          </p:cNvPr>
          <p:cNvSpPr txBox="1"/>
          <p:nvPr/>
        </p:nvSpPr>
        <p:spPr>
          <a:xfrm>
            <a:off x="572399" y="1908034"/>
            <a:ext cx="6587836" cy="3170099"/>
          </a:xfrm>
          <a:prstGeom prst="rect">
            <a:avLst/>
          </a:prstGeom>
          <a:noFill/>
        </p:spPr>
        <p:txBody>
          <a:bodyPr wrap="square">
            <a:spAutoFit/>
          </a:bodyPr>
          <a:lstStyle/>
          <a:p>
            <a:pPr marL="215900" indent="-114300"/>
            <a:endParaRPr lang="en-US" sz="2000">
              <a:solidFill>
                <a:schemeClr val="dk1"/>
              </a:solidFill>
              <a:latin typeface="Calibri"/>
              <a:ea typeface="Calibri"/>
              <a:cs typeface="Calibri"/>
              <a:sym typeface="Calibri"/>
            </a:endParaRPr>
          </a:p>
          <a:p>
            <a:pPr marL="285750" indent="-285750">
              <a:buClr>
                <a:schemeClr val="accent3"/>
              </a:buClr>
              <a:buSzPts val="1400"/>
              <a:buFont typeface="Arial" panose="020B0604020202020204" pitchFamily="34" charset="0"/>
              <a:buChar char="•"/>
            </a:pPr>
            <a:r>
              <a:rPr lang="en-US" sz="1800">
                <a:solidFill>
                  <a:schemeClr val="dk1"/>
                </a:solidFill>
                <a:ea typeface="Calibri"/>
                <a:cs typeface="Calibri"/>
                <a:sym typeface="Calibri"/>
              </a:rPr>
              <a:t>Began as a UW / WA DOH / Microsoft Research </a:t>
            </a:r>
            <a:br>
              <a:rPr lang="en-US" sz="1800">
                <a:solidFill>
                  <a:schemeClr val="dk1"/>
                </a:solidFill>
                <a:ea typeface="Calibri"/>
                <a:cs typeface="Calibri"/>
                <a:sym typeface="Calibri"/>
              </a:rPr>
            </a:br>
            <a:r>
              <a:rPr lang="en-US" sz="1800">
                <a:solidFill>
                  <a:schemeClr val="dk1"/>
                </a:solidFill>
                <a:ea typeface="Calibri"/>
                <a:cs typeface="Calibri"/>
                <a:sym typeface="Calibri"/>
              </a:rPr>
              <a:t>Public – Private </a:t>
            </a:r>
            <a:r>
              <a:rPr lang="en-US" sz="1800">
                <a:solidFill>
                  <a:schemeClr val="dk1"/>
                </a:solidFill>
                <a:ea typeface="Century Gothic"/>
                <a:cs typeface="Century Gothic"/>
                <a:sym typeface="Century Gothic"/>
              </a:rPr>
              <a:t>–</a:t>
            </a:r>
            <a:r>
              <a:rPr lang="en-US" sz="1800">
                <a:solidFill>
                  <a:schemeClr val="dk1"/>
                </a:solidFill>
                <a:ea typeface="Calibri"/>
                <a:cs typeface="Calibri"/>
                <a:sym typeface="Calibri"/>
              </a:rPr>
              <a:t> Academic Partnership</a:t>
            </a:r>
            <a:endParaRPr lang="en-US" sz="1400">
              <a:solidFill>
                <a:schemeClr val="dk1"/>
              </a:solidFill>
              <a:ea typeface="Arial"/>
              <a:cs typeface="Arial"/>
              <a:sym typeface="Arial"/>
            </a:endParaRPr>
          </a:p>
          <a:p>
            <a:pPr marL="374650" indent="-285750">
              <a:buClr>
                <a:schemeClr val="accent3"/>
              </a:buClr>
              <a:buFont typeface="Arial" panose="020B0604020202020204" pitchFamily="34" charset="0"/>
              <a:buChar char="•"/>
            </a:pPr>
            <a:endParaRPr lang="en-US" sz="1800">
              <a:solidFill>
                <a:schemeClr val="dk1"/>
              </a:solidFill>
              <a:ea typeface="Calibri"/>
              <a:cs typeface="Calibri"/>
              <a:sym typeface="Calibri"/>
            </a:endParaRPr>
          </a:p>
          <a:p>
            <a:pPr marL="285750" indent="-285750">
              <a:buClr>
                <a:schemeClr val="accent3"/>
              </a:buClr>
              <a:buFont typeface="Arial" panose="020B0604020202020204" pitchFamily="34" charset="0"/>
              <a:buChar char="•"/>
            </a:pPr>
            <a:endParaRPr lang="en-US" sz="1800">
              <a:solidFill>
                <a:schemeClr val="dk1"/>
              </a:solidFill>
              <a:ea typeface="Calibri"/>
              <a:cs typeface="Calibri"/>
              <a:sym typeface="Calibri"/>
            </a:endParaRPr>
          </a:p>
          <a:p>
            <a:pPr marL="285750" indent="-285750">
              <a:buClr>
                <a:schemeClr val="accent3"/>
              </a:buClr>
              <a:buFont typeface="Arial" panose="020B0604020202020204" pitchFamily="34" charset="0"/>
              <a:buChar char="•"/>
            </a:pPr>
            <a:endParaRPr lang="en-US" sz="1800">
              <a:solidFill>
                <a:schemeClr val="dk1"/>
              </a:solidFill>
              <a:ea typeface="Calibri"/>
              <a:cs typeface="Calibri"/>
              <a:sym typeface="Calibri"/>
            </a:endParaRPr>
          </a:p>
          <a:p>
            <a:pPr marL="285750" indent="-285750">
              <a:buClr>
                <a:schemeClr val="accent3"/>
              </a:buClr>
              <a:buFont typeface="Arial" panose="020B0604020202020204" pitchFamily="34" charset="0"/>
              <a:buChar char="•"/>
            </a:pPr>
            <a:endParaRPr lang="en-US" sz="1800">
              <a:solidFill>
                <a:schemeClr val="dk1"/>
              </a:solidFill>
              <a:ea typeface="Calibri"/>
              <a:cs typeface="Calibri"/>
              <a:sym typeface="Calibri"/>
            </a:endParaRPr>
          </a:p>
          <a:p>
            <a:pPr marL="285750" indent="-285750">
              <a:buClr>
                <a:schemeClr val="accent3"/>
              </a:buClr>
              <a:buFont typeface="Arial" panose="020B0604020202020204" pitchFamily="34" charset="0"/>
              <a:buChar char="•"/>
            </a:pPr>
            <a:endParaRPr lang="en-US" sz="1800">
              <a:solidFill>
                <a:schemeClr val="dk1"/>
              </a:solidFill>
              <a:ea typeface="Calibri"/>
              <a:cs typeface="Calibri"/>
              <a:sym typeface="Calibri"/>
            </a:endParaRPr>
          </a:p>
          <a:p>
            <a:pPr marL="285750" indent="-285750">
              <a:buClr>
                <a:schemeClr val="accent3"/>
              </a:buClr>
              <a:buFont typeface="Arial" panose="020B0604020202020204" pitchFamily="34" charset="0"/>
              <a:buChar char="•"/>
            </a:pPr>
            <a:endParaRPr lang="en-US" sz="1800" b="1">
              <a:solidFill>
                <a:schemeClr val="dk1"/>
              </a:solidFill>
              <a:ea typeface="Calibri"/>
              <a:cs typeface="Calibri"/>
              <a:sym typeface="Calibri"/>
            </a:endParaRPr>
          </a:p>
          <a:p>
            <a:pPr marL="285750" indent="-285750">
              <a:buClr>
                <a:schemeClr val="accent3"/>
              </a:buClr>
              <a:buSzPts val="1400"/>
              <a:buFont typeface="Arial" panose="020B0604020202020204" pitchFamily="34" charset="0"/>
              <a:buChar char="•"/>
            </a:pPr>
            <a:r>
              <a:rPr lang="en-US" sz="1800" b="1">
                <a:solidFill>
                  <a:schemeClr val="dk1"/>
                </a:solidFill>
                <a:ea typeface="Calibri"/>
                <a:cs typeface="Calibri"/>
                <a:sym typeface="Calibri"/>
              </a:rPr>
              <a:t>Multi State</a:t>
            </a:r>
            <a:r>
              <a:rPr lang="en-US" sz="1800">
                <a:solidFill>
                  <a:schemeClr val="dk1"/>
                </a:solidFill>
                <a:ea typeface="Calibri"/>
                <a:cs typeface="Calibri"/>
                <a:sym typeface="Calibri"/>
              </a:rPr>
              <a:t> </a:t>
            </a:r>
            <a:r>
              <a:rPr lang="en-US" sz="1800" b="1">
                <a:solidFill>
                  <a:schemeClr val="dk1"/>
                </a:solidFill>
                <a:ea typeface="Calibri"/>
                <a:cs typeface="Calibri"/>
                <a:sym typeface="Calibri"/>
              </a:rPr>
              <a:t>A</a:t>
            </a:r>
            <a:r>
              <a:rPr lang="en-US" sz="1800">
                <a:solidFill>
                  <a:schemeClr val="dk1"/>
                </a:solidFill>
                <a:ea typeface="Calibri"/>
                <a:cs typeface="Calibri"/>
                <a:sym typeface="Calibri"/>
              </a:rPr>
              <a:t>lliance (DNA) – now 16 states + District of Columbia </a:t>
            </a:r>
            <a:endParaRPr lang="en-US" sz="1400">
              <a:solidFill>
                <a:schemeClr val="dk1"/>
              </a:solidFill>
              <a:ea typeface="Arial"/>
              <a:cs typeface="Arial"/>
              <a:sym typeface="Arial"/>
            </a:endParaRPr>
          </a:p>
        </p:txBody>
      </p:sp>
      <p:sp>
        <p:nvSpPr>
          <p:cNvPr id="2" name="Title 1">
            <a:extLst>
              <a:ext uri="{FF2B5EF4-FFF2-40B4-BE49-F238E27FC236}">
                <a16:creationId xmlns:a16="http://schemas.microsoft.com/office/drawing/2014/main" id="{8F6F4082-BB0B-C1E5-279A-4B5692C68BB1}"/>
              </a:ext>
            </a:extLst>
          </p:cNvPr>
          <p:cNvSpPr>
            <a:spLocks noGrp="1"/>
          </p:cNvSpPr>
          <p:nvPr>
            <p:ph type="title"/>
          </p:nvPr>
        </p:nvSpPr>
        <p:spPr/>
        <p:txBody>
          <a:bodyPr/>
          <a:lstStyle/>
          <a:p>
            <a:r>
              <a:rPr lang="en-US" sz="3600" dirty="0">
                <a:latin typeface="Prometo" panose="020B0604030203060203" pitchFamily="34" charset="0"/>
              </a:rPr>
              <a:t>Lessons learned from Public – Private – Academic Partnership</a:t>
            </a:r>
            <a:endParaRPr lang="en-US" dirty="0">
              <a:latin typeface="Prometo" panose="020B0604030203060203" pitchFamily="34" charset="0"/>
            </a:endParaRPr>
          </a:p>
        </p:txBody>
      </p:sp>
      <p:sp>
        <p:nvSpPr>
          <p:cNvPr id="3" name="Slide Number Placeholder 2">
            <a:extLst>
              <a:ext uri="{FF2B5EF4-FFF2-40B4-BE49-F238E27FC236}">
                <a16:creationId xmlns:a16="http://schemas.microsoft.com/office/drawing/2014/main" id="{33DE3223-C869-F7B7-8F1F-D5E241C6D9B4}"/>
              </a:ext>
            </a:extLst>
          </p:cNvPr>
          <p:cNvSpPr>
            <a:spLocks noGrp="1"/>
          </p:cNvSpPr>
          <p:nvPr>
            <p:ph type="sldNum" sz="quarter" idx="10"/>
          </p:nvPr>
        </p:nvSpPr>
        <p:spPr/>
        <p:txBody>
          <a:bodyPr/>
          <a:lstStyle/>
          <a:p>
            <a:fld id="{D8D877B3-D348-4611-9BDB-C5374591D951}" type="slidenum">
              <a:rPr lang="en-US" smtClean="0"/>
              <a:pPr/>
              <a:t>9</a:t>
            </a:fld>
            <a:endParaRPr lang="en-US"/>
          </a:p>
        </p:txBody>
      </p:sp>
      <p:pic>
        <p:nvPicPr>
          <p:cNvPr id="7" name="Content Placeholder 6">
            <a:extLst>
              <a:ext uri="{FF2B5EF4-FFF2-40B4-BE49-F238E27FC236}">
                <a16:creationId xmlns:a16="http://schemas.microsoft.com/office/drawing/2014/main" id="{0F700D6B-7FF2-AD56-600B-E9FFB8F49144}"/>
              </a:ext>
            </a:extLst>
          </p:cNvPr>
          <p:cNvPicPr>
            <a:picLocks noGrp="1" noChangeAspect="1"/>
          </p:cNvPicPr>
          <p:nvPr>
            <p:ph sz="quarter" idx="11"/>
          </p:nvPr>
        </p:nvPicPr>
        <p:blipFill>
          <a:blip r:embed="rId2"/>
          <a:stretch>
            <a:fillRect/>
          </a:stretch>
        </p:blipFill>
        <p:spPr>
          <a:xfrm>
            <a:off x="7459310" y="2078507"/>
            <a:ext cx="4078808" cy="2896659"/>
          </a:xfrm>
          <a:prstGeom prst="rect">
            <a:avLst/>
          </a:prstGeom>
        </p:spPr>
      </p:pic>
      <p:sp>
        <p:nvSpPr>
          <p:cNvPr id="6" name="Footer Placeholder 5">
            <a:extLst>
              <a:ext uri="{FF2B5EF4-FFF2-40B4-BE49-F238E27FC236}">
                <a16:creationId xmlns:a16="http://schemas.microsoft.com/office/drawing/2014/main" id="{DCB08FAE-DD82-AC91-AA8F-5364C3DB6114}"/>
              </a:ext>
            </a:extLst>
          </p:cNvPr>
          <p:cNvSpPr>
            <a:spLocks noGrp="1"/>
          </p:cNvSpPr>
          <p:nvPr>
            <p:ph type="ftr" sz="quarter" idx="13"/>
          </p:nvPr>
        </p:nvSpPr>
        <p:spPr/>
        <p:txBody>
          <a:bodyPr/>
          <a:lstStyle/>
          <a:p>
            <a:r>
              <a:rPr lang="en-US"/>
              <a:t>The Great State of Washington: The Story of FHIR Saga</a:t>
            </a:r>
          </a:p>
        </p:txBody>
      </p:sp>
      <p:pic>
        <p:nvPicPr>
          <p:cNvPr id="10" name="Google Shape;3221;g15a9a3459fe_2_90" descr="Microsoft">
            <a:extLst>
              <a:ext uri="{FF2B5EF4-FFF2-40B4-BE49-F238E27FC236}">
                <a16:creationId xmlns:a16="http://schemas.microsoft.com/office/drawing/2014/main" id="{C531B6EF-0676-3257-76C0-8B3C8591755C}"/>
              </a:ext>
            </a:extLst>
          </p:cNvPr>
          <p:cNvPicPr preferRelativeResize="0"/>
          <p:nvPr/>
        </p:nvPicPr>
        <p:blipFill rotWithShape="1">
          <a:blip r:embed="rId3">
            <a:alphaModFix/>
          </a:blip>
          <a:srcRect/>
          <a:stretch/>
        </p:blipFill>
        <p:spPr>
          <a:xfrm>
            <a:off x="2735665" y="3655624"/>
            <a:ext cx="735676" cy="504280"/>
          </a:xfrm>
          <a:prstGeom prst="rect">
            <a:avLst/>
          </a:prstGeom>
          <a:noFill/>
          <a:ln>
            <a:noFill/>
          </a:ln>
        </p:spPr>
      </p:pic>
      <p:pic>
        <p:nvPicPr>
          <p:cNvPr id="11" name="Google Shape;3222;g15a9a3459fe_2_90">
            <a:extLst>
              <a:ext uri="{FF2B5EF4-FFF2-40B4-BE49-F238E27FC236}">
                <a16:creationId xmlns:a16="http://schemas.microsoft.com/office/drawing/2014/main" id="{2E689B00-B82D-8DA8-9C1B-CB2C6BF3D756}"/>
              </a:ext>
            </a:extLst>
          </p:cNvPr>
          <p:cNvPicPr preferRelativeResize="0"/>
          <p:nvPr/>
        </p:nvPicPr>
        <p:blipFill rotWithShape="1">
          <a:blip r:embed="rId4">
            <a:alphaModFix/>
          </a:blip>
          <a:srcRect/>
          <a:stretch/>
        </p:blipFill>
        <p:spPr>
          <a:xfrm>
            <a:off x="4912130" y="3738198"/>
            <a:ext cx="486211" cy="327285"/>
          </a:xfrm>
          <a:prstGeom prst="rect">
            <a:avLst/>
          </a:prstGeom>
          <a:noFill/>
          <a:ln>
            <a:noFill/>
          </a:ln>
        </p:spPr>
      </p:pic>
      <p:pic>
        <p:nvPicPr>
          <p:cNvPr id="12" name="Google Shape;3223;g15a9a3459fe_2_90">
            <a:extLst>
              <a:ext uri="{FF2B5EF4-FFF2-40B4-BE49-F238E27FC236}">
                <a16:creationId xmlns:a16="http://schemas.microsoft.com/office/drawing/2014/main" id="{22AA625F-850F-22F4-384F-CC311C7FE677}"/>
              </a:ext>
            </a:extLst>
          </p:cNvPr>
          <p:cNvPicPr preferRelativeResize="0"/>
          <p:nvPr/>
        </p:nvPicPr>
        <p:blipFill rotWithShape="1">
          <a:blip r:embed="rId5">
            <a:alphaModFix/>
          </a:blip>
          <a:srcRect/>
          <a:stretch/>
        </p:blipFill>
        <p:spPr>
          <a:xfrm>
            <a:off x="1071502" y="3678189"/>
            <a:ext cx="1378711" cy="447304"/>
          </a:xfrm>
          <a:prstGeom prst="rect">
            <a:avLst/>
          </a:prstGeom>
          <a:noFill/>
          <a:ln>
            <a:noFill/>
          </a:ln>
        </p:spPr>
      </p:pic>
      <p:pic>
        <p:nvPicPr>
          <p:cNvPr id="13" name="Google Shape;3225;g15a9a3459fe_2_90" descr="See the source image">
            <a:extLst>
              <a:ext uri="{FF2B5EF4-FFF2-40B4-BE49-F238E27FC236}">
                <a16:creationId xmlns:a16="http://schemas.microsoft.com/office/drawing/2014/main" id="{2F188071-7F0F-1B14-4089-F3364038A12C}"/>
              </a:ext>
            </a:extLst>
          </p:cNvPr>
          <p:cNvPicPr preferRelativeResize="0"/>
          <p:nvPr/>
        </p:nvPicPr>
        <p:blipFill rotWithShape="1">
          <a:blip r:embed="rId6">
            <a:alphaModFix/>
          </a:blip>
          <a:srcRect/>
          <a:stretch/>
        </p:blipFill>
        <p:spPr>
          <a:xfrm>
            <a:off x="1603323" y="3086080"/>
            <a:ext cx="846890" cy="214561"/>
          </a:xfrm>
          <a:prstGeom prst="rect">
            <a:avLst/>
          </a:prstGeom>
          <a:noFill/>
          <a:ln>
            <a:noFill/>
          </a:ln>
        </p:spPr>
      </p:pic>
      <p:pic>
        <p:nvPicPr>
          <p:cNvPr id="14" name="Google Shape;3226;g15a9a3459fe_2_90">
            <a:extLst>
              <a:ext uri="{FF2B5EF4-FFF2-40B4-BE49-F238E27FC236}">
                <a16:creationId xmlns:a16="http://schemas.microsoft.com/office/drawing/2014/main" id="{8590D48E-5507-1B54-8DD1-5D35E798C031}"/>
              </a:ext>
            </a:extLst>
          </p:cNvPr>
          <p:cNvPicPr preferRelativeResize="0"/>
          <p:nvPr/>
        </p:nvPicPr>
        <p:blipFill rotWithShape="1">
          <a:blip r:embed="rId7">
            <a:alphaModFix/>
          </a:blip>
          <a:srcRect/>
          <a:stretch/>
        </p:blipFill>
        <p:spPr>
          <a:xfrm>
            <a:off x="4769142" y="3040019"/>
            <a:ext cx="948825" cy="250885"/>
          </a:xfrm>
          <a:prstGeom prst="rect">
            <a:avLst/>
          </a:prstGeom>
          <a:noFill/>
          <a:ln>
            <a:noFill/>
          </a:ln>
        </p:spPr>
      </p:pic>
      <p:pic>
        <p:nvPicPr>
          <p:cNvPr id="15" name="Google Shape;3227;g15a9a3459fe_2_90" descr="image">
            <a:extLst>
              <a:ext uri="{FF2B5EF4-FFF2-40B4-BE49-F238E27FC236}">
                <a16:creationId xmlns:a16="http://schemas.microsoft.com/office/drawing/2014/main" id="{847C00EE-EB54-5607-6895-B5E9BBAD0F1E}"/>
              </a:ext>
            </a:extLst>
          </p:cNvPr>
          <p:cNvPicPr preferRelativeResize="0"/>
          <p:nvPr/>
        </p:nvPicPr>
        <p:blipFill rotWithShape="1">
          <a:blip r:embed="rId8">
            <a:alphaModFix/>
          </a:blip>
          <a:srcRect/>
          <a:stretch/>
        </p:blipFill>
        <p:spPr>
          <a:xfrm>
            <a:off x="3596791" y="3730369"/>
            <a:ext cx="744625" cy="493314"/>
          </a:xfrm>
          <a:prstGeom prst="rect">
            <a:avLst/>
          </a:prstGeom>
          <a:noFill/>
          <a:ln>
            <a:noFill/>
          </a:ln>
        </p:spPr>
      </p:pic>
      <p:pic>
        <p:nvPicPr>
          <p:cNvPr id="16" name="Google Shape;3228;g15a9a3459fe_2_90" descr="FAQ | MITRE ATT&amp;CK®">
            <a:extLst>
              <a:ext uri="{FF2B5EF4-FFF2-40B4-BE49-F238E27FC236}">
                <a16:creationId xmlns:a16="http://schemas.microsoft.com/office/drawing/2014/main" id="{F7895C8F-5916-830B-3B5E-DAF380CECBA7}"/>
              </a:ext>
            </a:extLst>
          </p:cNvPr>
          <p:cNvPicPr preferRelativeResize="0"/>
          <p:nvPr/>
        </p:nvPicPr>
        <p:blipFill rotWithShape="1">
          <a:blip r:embed="rId9">
            <a:alphaModFix/>
          </a:blip>
          <a:srcRect r="62509"/>
          <a:stretch/>
        </p:blipFill>
        <p:spPr>
          <a:xfrm>
            <a:off x="5830549" y="3800123"/>
            <a:ext cx="720924" cy="203434"/>
          </a:xfrm>
          <a:prstGeom prst="rect">
            <a:avLst/>
          </a:prstGeom>
          <a:noFill/>
          <a:ln>
            <a:noFill/>
          </a:ln>
        </p:spPr>
      </p:pic>
      <p:pic>
        <p:nvPicPr>
          <p:cNvPr id="17" name="Google Shape;3229;g15a9a3459fe_2_90">
            <a:extLst>
              <a:ext uri="{FF2B5EF4-FFF2-40B4-BE49-F238E27FC236}">
                <a16:creationId xmlns:a16="http://schemas.microsoft.com/office/drawing/2014/main" id="{539C3F35-A139-F540-F7BA-34C96244A27E}"/>
              </a:ext>
            </a:extLst>
          </p:cNvPr>
          <p:cNvPicPr preferRelativeResize="0"/>
          <p:nvPr/>
        </p:nvPicPr>
        <p:blipFill rotWithShape="1">
          <a:blip r:embed="rId10">
            <a:alphaModFix/>
          </a:blip>
          <a:srcRect/>
          <a:stretch/>
        </p:blipFill>
        <p:spPr>
          <a:xfrm>
            <a:off x="2450213" y="5029117"/>
            <a:ext cx="5129296" cy="952483"/>
          </a:xfrm>
          <a:prstGeom prst="rect">
            <a:avLst/>
          </a:prstGeom>
          <a:noFill/>
          <a:ln>
            <a:noFill/>
          </a:ln>
        </p:spPr>
      </p:pic>
      <p:pic>
        <p:nvPicPr>
          <p:cNvPr id="18" name="Picture 17" descr="WUST Logo [Washington University in St. Louis] Free Vector Download SVG, PNG,  AI, EPS Vectors">
            <a:extLst>
              <a:ext uri="{FF2B5EF4-FFF2-40B4-BE49-F238E27FC236}">
                <a16:creationId xmlns:a16="http://schemas.microsoft.com/office/drawing/2014/main" id="{F0AF59C2-9F5B-271B-83A0-5FD63C3C78E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33336" b="34691"/>
          <a:stretch/>
        </p:blipFill>
        <p:spPr bwMode="auto">
          <a:xfrm>
            <a:off x="7765553" y="5645650"/>
            <a:ext cx="863753" cy="2761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AE603B-6091-3321-9A9C-15E681802D0F}"/>
              </a:ext>
            </a:extLst>
          </p:cNvPr>
          <p:cNvPicPr>
            <a:picLocks noChangeAspect="1"/>
          </p:cNvPicPr>
          <p:nvPr/>
        </p:nvPicPr>
        <p:blipFill>
          <a:blip r:embed="rId12"/>
          <a:stretch>
            <a:fillRect/>
          </a:stretch>
        </p:blipFill>
        <p:spPr>
          <a:xfrm>
            <a:off x="7962988" y="5098477"/>
            <a:ext cx="468884" cy="439271"/>
          </a:xfrm>
          <a:prstGeom prst="rect">
            <a:avLst/>
          </a:prstGeom>
        </p:spPr>
      </p:pic>
      <p:pic>
        <p:nvPicPr>
          <p:cNvPr id="20" name="Picture 19">
            <a:extLst>
              <a:ext uri="{FF2B5EF4-FFF2-40B4-BE49-F238E27FC236}">
                <a16:creationId xmlns:a16="http://schemas.microsoft.com/office/drawing/2014/main" id="{4BD9B3A8-1C80-FC5C-C451-077C3149633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4094" y="5098477"/>
            <a:ext cx="1171364" cy="35720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7EA4F2A-FC30-16B3-9A37-7A6B9998426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48178" y="3011788"/>
            <a:ext cx="1171364" cy="357204"/>
          </a:xfrm>
          <a:prstGeom prst="rect">
            <a:avLst/>
          </a:prstGeom>
          <a:noFill/>
          <a:extLst>
            <a:ext uri="{909E8E84-426E-40DD-AFC4-6F175D3DCCD1}">
              <a14:hiddenFill xmlns:a14="http://schemas.microsoft.com/office/drawing/2010/main">
                <a:solidFill>
                  <a:srgbClr val="FFFFFF"/>
                </a:solidFill>
              </a14:hiddenFill>
            </a:ext>
          </a:extLst>
        </p:spPr>
      </p:pic>
      <p:pic>
        <p:nvPicPr>
          <p:cNvPr id="22" name="Google Shape;2983;gfec503911c_11_541">
            <a:extLst>
              <a:ext uri="{FF2B5EF4-FFF2-40B4-BE49-F238E27FC236}">
                <a16:creationId xmlns:a16="http://schemas.microsoft.com/office/drawing/2014/main" id="{529B3B66-E50B-BBE0-C766-2B83BF25E1B0}"/>
              </a:ext>
            </a:extLst>
          </p:cNvPr>
          <p:cNvPicPr preferRelativeResize="0"/>
          <p:nvPr/>
        </p:nvPicPr>
        <p:blipFill rotWithShape="1">
          <a:blip r:embed="rId14">
            <a:alphaModFix/>
          </a:blip>
          <a:srcRect/>
          <a:stretch/>
        </p:blipFill>
        <p:spPr>
          <a:xfrm>
            <a:off x="1085268" y="3053325"/>
            <a:ext cx="404508" cy="275233"/>
          </a:xfrm>
          <a:prstGeom prst="rect">
            <a:avLst/>
          </a:prstGeom>
          <a:noFill/>
          <a:ln>
            <a:noFill/>
          </a:ln>
        </p:spPr>
      </p:pic>
    </p:spTree>
    <p:extLst>
      <p:ext uri="{BB962C8B-B14F-4D97-AF65-F5344CB8AC3E}">
        <p14:creationId xmlns:p14="http://schemas.microsoft.com/office/powerpoint/2010/main" val="4244474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3_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ppt/theme/theme11.xml><?xml version="1.0" encoding="utf-8"?>
<a:theme xmlns:a="http://schemas.openxmlformats.org/drawingml/2006/main" name="4_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ppt/theme/theme3.xml><?xml version="1.0" encoding="utf-8"?>
<a:theme xmlns:a="http://schemas.openxmlformats.org/drawingml/2006/main" name="1_Office Theme">
  <a:themeElements>
    <a:clrScheme name="Rebrand Colors">
      <a:dk1>
        <a:srgbClr val="000000"/>
      </a:dk1>
      <a:lt1>
        <a:srgbClr val="FFFFFF"/>
      </a:lt1>
      <a:dk2>
        <a:srgbClr val="3F3F3F"/>
      </a:dk2>
      <a:lt2>
        <a:srgbClr val="FFFFFF"/>
      </a:lt2>
      <a:accent1>
        <a:srgbClr val="2699BB"/>
      </a:accent1>
      <a:accent2>
        <a:srgbClr val="FFCC00"/>
      </a:accent2>
      <a:accent3>
        <a:srgbClr val="E8E8E8"/>
      </a:accent3>
      <a:accent4>
        <a:srgbClr val="6B7C8F"/>
      </a:accent4>
      <a:accent5>
        <a:srgbClr val="3069B2"/>
      </a:accent5>
      <a:accent6>
        <a:srgbClr val="3F3F3F"/>
      </a:accent6>
      <a:hlink>
        <a:srgbClr val="2699BB"/>
      </a:hlink>
      <a:folHlink>
        <a:srgbClr val="3069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H PPT Template2.potx" id="{5898FDF5-3F3F-469B-A93D-9CD3D81F0B87}" vid="{6A118528-C9F9-4441-8AC6-EB840EA39D60}"/>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8.xml><?xml version="1.0" encoding="utf-8"?>
<a:theme xmlns:a="http://schemas.openxmlformats.org/drawingml/2006/main" name="1_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ppt/theme/theme9.xml><?xml version="1.0" encoding="utf-8"?>
<a:theme xmlns:a="http://schemas.openxmlformats.org/drawingml/2006/main" name="2_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960F6DFDB1AD45AD527412C5467809" ma:contentTypeVersion="17" ma:contentTypeDescription="Create a new document." ma:contentTypeScope="" ma:versionID="e2b1fafcb1f59ecff59de976a4827711">
  <xsd:schema xmlns:xsd="http://www.w3.org/2001/XMLSchema" xmlns:xs="http://www.w3.org/2001/XMLSchema" xmlns:p="http://schemas.microsoft.com/office/2006/metadata/properties" xmlns:ns1="http://schemas.microsoft.com/sharepoint/v3" xmlns:ns2="a5da0c5e-b946-47eb-84fc-496cfe085075" xmlns:ns3="069eb0bf-3873-462f-bd4d-54e4ad030727" targetNamespace="http://schemas.microsoft.com/office/2006/metadata/properties" ma:root="true" ma:fieldsID="0d85647cd3716cc303003eb8fda3e259" ns1:_="" ns2:_="" ns3:_="">
    <xsd:import namespace="http://schemas.microsoft.com/sharepoint/v3"/>
    <xsd:import namespace="a5da0c5e-b946-47eb-84fc-496cfe085075"/>
    <xsd:import namespace="069eb0bf-3873-462f-bd4d-54e4ad03072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da0c5e-b946-47eb-84fc-496cfe0850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0a6a1c-50a4-4ec0-87e3-f00760ffe76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9eb0bf-3873-462f-bd4d-54e4ad03072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182aa3a-98e4-4fd6-bc5e-27a4044e00fa}" ma:internalName="TaxCatchAll" ma:showField="CatchAllData" ma:web="069eb0bf-3873-462f-bd4d-54e4ad0307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5da0c5e-b946-47eb-84fc-496cfe085075">
      <Terms xmlns="http://schemas.microsoft.com/office/infopath/2007/PartnerControls"/>
    </lcf76f155ced4ddcb4097134ff3c332f>
    <TaxCatchAll xmlns="069eb0bf-3873-462f-bd4d-54e4ad03072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63CEF5-1E2F-4909-99A1-FBF47089EABB}">
  <ds:schemaRefs>
    <ds:schemaRef ds:uri="069eb0bf-3873-462f-bd4d-54e4ad030727"/>
    <ds:schemaRef ds:uri="a5da0c5e-b946-47eb-84fc-496cfe0850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871672A-D0E9-4C90-A883-0354338895CE}">
  <ds:schemaRefs>
    <ds:schemaRef ds:uri="http://purl.org/dc/terms/"/>
    <ds:schemaRef ds:uri="http://schemas.microsoft.com/office/2006/documentManagement/types"/>
    <ds:schemaRef ds:uri="http://purl.org/dc/dcmitype/"/>
    <ds:schemaRef ds:uri="http://purl.org/dc/elements/1.1/"/>
    <ds:schemaRef ds:uri="http://schemas.openxmlformats.org/package/2006/metadata/core-properties"/>
    <ds:schemaRef ds:uri="http://schemas.microsoft.com/office/2006/metadata/properties"/>
    <ds:schemaRef ds:uri="http://www.w3.org/XML/1998/namespace"/>
    <ds:schemaRef ds:uri="069eb0bf-3873-462f-bd4d-54e4ad030727"/>
    <ds:schemaRef ds:uri="http://schemas.microsoft.com/office/infopath/2007/PartnerControls"/>
    <ds:schemaRef ds:uri="a5da0c5e-b946-47eb-84fc-496cfe085075"/>
    <ds:schemaRef ds:uri="http://schemas.microsoft.com/sharepoint/v3"/>
  </ds:schemaRefs>
</ds:datastoreItem>
</file>

<file path=customXml/itemProps3.xml><?xml version="1.0" encoding="utf-8"?>
<ds:datastoreItem xmlns:ds="http://schemas.openxmlformats.org/officeDocument/2006/customXml" ds:itemID="{FC0B08E0-1E12-4441-A714-0FB0AB1548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TotalTime>
  <Words>4728</Words>
  <Application>Microsoft Office PowerPoint</Application>
  <PresentationFormat>Widescreen</PresentationFormat>
  <Paragraphs>612</Paragraphs>
  <Slides>52</Slides>
  <Notes>33</Notes>
  <HiddenSlides>4</HiddenSlides>
  <MMClips>0</MMClips>
  <ScaleCrop>false</ScaleCrop>
  <HeadingPairs>
    <vt:vector size="6" baseType="variant">
      <vt:variant>
        <vt:lpstr>Fonts Used</vt:lpstr>
      </vt:variant>
      <vt:variant>
        <vt:i4>22</vt:i4>
      </vt:variant>
      <vt:variant>
        <vt:lpstr>Theme</vt:lpstr>
      </vt:variant>
      <vt:variant>
        <vt:i4>11</vt:i4>
      </vt:variant>
      <vt:variant>
        <vt:lpstr>Slide Titles</vt:lpstr>
      </vt:variant>
      <vt:variant>
        <vt:i4>52</vt:i4>
      </vt:variant>
    </vt:vector>
  </HeadingPairs>
  <TitlesOfParts>
    <vt:vector size="85" baseType="lpstr">
      <vt:lpstr>Apercu</vt:lpstr>
      <vt:lpstr>Aptos</vt:lpstr>
      <vt:lpstr>Aptos Display</vt:lpstr>
      <vt:lpstr>Arial</vt:lpstr>
      <vt:lpstr>Arial,Sans-Serif</vt:lpstr>
      <vt:lpstr>Calibri</vt:lpstr>
      <vt:lpstr>Calibri Light</vt:lpstr>
      <vt:lpstr>Century Gothic</vt:lpstr>
      <vt:lpstr>Courier New</vt:lpstr>
      <vt:lpstr>Dante</vt:lpstr>
      <vt:lpstr>Franklin Gothic Book</vt:lpstr>
      <vt:lpstr>Franklin Gothic Heavy</vt:lpstr>
      <vt:lpstr>Georgia</vt:lpstr>
      <vt:lpstr>Open Sans</vt:lpstr>
      <vt:lpstr>Prometo</vt:lpstr>
      <vt:lpstr>Prometo Medium</vt:lpstr>
      <vt:lpstr>Rockwell</vt:lpstr>
      <vt:lpstr>Segoe UI</vt:lpstr>
      <vt:lpstr>Source Sans Pro</vt:lpstr>
      <vt:lpstr>Titillium</vt:lpstr>
      <vt:lpstr>Trebuchet MS</vt:lpstr>
      <vt:lpstr>Wingdings</vt:lpstr>
      <vt:lpstr>Office Theme</vt:lpstr>
      <vt:lpstr>HIMSS Main Template</vt:lpstr>
      <vt:lpstr>1_Office Theme</vt:lpstr>
      <vt:lpstr>2_Office Theme</vt:lpstr>
      <vt:lpstr>3_Office Theme</vt:lpstr>
      <vt:lpstr>4_Office Theme</vt:lpstr>
      <vt:lpstr>PineVTI</vt:lpstr>
      <vt:lpstr>1_HIMSS Main Template</vt:lpstr>
      <vt:lpstr>2_HIMSS Main Template</vt:lpstr>
      <vt:lpstr>3_HIMSS Main Template</vt:lpstr>
      <vt:lpstr>4_HIMSS Main Template</vt:lpstr>
      <vt:lpstr>PowerPoint Presentation</vt:lpstr>
      <vt:lpstr>Welcome</vt:lpstr>
      <vt:lpstr>Welcome</vt:lpstr>
      <vt:lpstr>Conflict of Interest Slide</vt:lpstr>
      <vt:lpstr>WA Datavision: The Story of FHIR Saga</vt:lpstr>
      <vt:lpstr>Agenda</vt:lpstr>
      <vt:lpstr>Agenda</vt:lpstr>
      <vt:lpstr>Learning Objectives</vt:lpstr>
      <vt:lpstr>Lessons learned from Public – Private – Academic Partnership</vt:lpstr>
      <vt:lpstr>PowerPoint Presentation</vt:lpstr>
      <vt:lpstr>PowerPoint Presentation</vt:lpstr>
      <vt:lpstr>Transformational Plan</vt:lpstr>
      <vt:lpstr>PowerPoint Presentation</vt:lpstr>
      <vt:lpstr>PowerPoint Presentation</vt:lpstr>
      <vt:lpstr>OIT Leadership  </vt:lpstr>
      <vt:lpstr>Data  Modernization Initiative</vt:lpstr>
      <vt:lpstr>PowerPoint Presentation</vt:lpstr>
      <vt:lpstr>Data Modernization Initiative &amp; Public Health Informatics</vt:lpstr>
      <vt:lpstr>PowerPoint Presentation</vt:lpstr>
      <vt:lpstr>PowerPoint Presentation</vt:lpstr>
      <vt:lpstr>Our Vision</vt:lpstr>
      <vt:lpstr>Method</vt:lpstr>
      <vt:lpstr>Method (cont.)</vt:lpstr>
      <vt:lpstr>Infrastructure: Major Components</vt:lpstr>
      <vt:lpstr>FHIR Roadmap</vt:lpstr>
      <vt:lpstr>FHIR Roadmap: High Level</vt:lpstr>
      <vt:lpstr>FHIR Adoption Process Flow</vt:lpstr>
      <vt:lpstr>Washington State Department of Health’s FHIR Ecosystem</vt:lpstr>
      <vt:lpstr>PowerPoint Presentation</vt:lpstr>
      <vt:lpstr>WA HEALTH</vt:lpstr>
      <vt:lpstr>Vital Records Death Reporting</vt:lpstr>
      <vt:lpstr>PowerPoint Presentation</vt:lpstr>
      <vt:lpstr>PowerPoint Presentation</vt:lpstr>
      <vt:lpstr>PowerPoint Presentation</vt:lpstr>
      <vt:lpstr>PowerPoint Presentation</vt:lpstr>
      <vt:lpstr>PowerPoint Presentation</vt:lpstr>
      <vt:lpstr>Phase II</vt:lpstr>
      <vt:lpstr>Birth Records &amp; Newborn Screening (NBS)</vt:lpstr>
      <vt:lpstr>Immunization Information Systems Bulk Data Exchange</vt:lpstr>
      <vt:lpstr>PowerPoint Presentation</vt:lpstr>
      <vt:lpstr>PowerPoint Presentation</vt:lpstr>
      <vt:lpstr>WA - Health Summary (WA Verify+)</vt:lpstr>
      <vt:lpstr>Empowering Patients with their Data</vt:lpstr>
      <vt:lpstr>Multiple Methods for Access and Storing</vt:lpstr>
      <vt:lpstr>Mobile Health Summary</vt:lpstr>
      <vt:lpstr>PowerPoint Presentation</vt:lpstr>
      <vt:lpstr>Public-Private-Academic Partnerships</vt:lpstr>
      <vt:lpstr>Importance of Strategic Partnerships</vt:lpstr>
      <vt:lpstr>Health in WA Moving Forward</vt:lpstr>
      <vt:lpstr>PowerPoint Presentation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Bair, Jessica (DOH)</dc:creator>
  <cp:lastModifiedBy>Bair, Jessica (DOH)</cp:lastModifiedBy>
  <cp:revision>1</cp:revision>
  <dcterms:created xsi:type="dcterms:W3CDTF">2025-02-21T18:39:05Z</dcterms:created>
  <dcterms:modified xsi:type="dcterms:W3CDTF">2025-03-01T01:01:03Z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520fa42-cf58-4c22-8b93-58cf1d3bd1cb_Enabled">
    <vt:lpwstr>true</vt:lpwstr>
  </property>
  <property fmtid="{D5CDD505-2E9C-101B-9397-08002B2CF9AE}" pid="3" name="MSIP_Label_1520fa42-cf58-4c22-8b93-58cf1d3bd1cb_SetDate">
    <vt:lpwstr>2025-02-25T17:26:45Z</vt:lpwstr>
  </property>
  <property fmtid="{D5CDD505-2E9C-101B-9397-08002B2CF9AE}" pid="4" name="MSIP_Label_1520fa42-cf58-4c22-8b93-58cf1d3bd1cb_Method">
    <vt:lpwstr>Standard</vt:lpwstr>
  </property>
  <property fmtid="{D5CDD505-2E9C-101B-9397-08002B2CF9AE}" pid="5" name="MSIP_Label_1520fa42-cf58-4c22-8b93-58cf1d3bd1cb_Name">
    <vt:lpwstr>Public Information</vt:lpwstr>
  </property>
  <property fmtid="{D5CDD505-2E9C-101B-9397-08002B2CF9AE}" pid="6" name="MSIP_Label_1520fa42-cf58-4c22-8b93-58cf1d3bd1cb_SiteId">
    <vt:lpwstr>11d0e217-264e-400a-8ba0-57dcc127d72d</vt:lpwstr>
  </property>
  <property fmtid="{D5CDD505-2E9C-101B-9397-08002B2CF9AE}" pid="7" name="MSIP_Label_1520fa42-cf58-4c22-8b93-58cf1d3bd1cb_ActionId">
    <vt:lpwstr>b6586fc9-0722-4f5f-8ff4-b8d502aec811</vt:lpwstr>
  </property>
  <property fmtid="{D5CDD505-2E9C-101B-9397-08002B2CF9AE}" pid="8" name="MSIP_Label_1520fa42-cf58-4c22-8b93-58cf1d3bd1cb_ContentBits">
    <vt:lpwstr>0</vt:lpwstr>
  </property>
  <property fmtid="{D5CDD505-2E9C-101B-9397-08002B2CF9AE}" pid="9" name="ContentTypeId">
    <vt:lpwstr>0x01010085960F6DFDB1AD45AD527412C5467809</vt:lpwstr>
  </property>
  <property fmtid="{D5CDD505-2E9C-101B-9397-08002B2CF9AE}" pid="10" name="MediaServiceImageTags">
    <vt:lpwstr/>
  </property>
  <property fmtid="{D5CDD505-2E9C-101B-9397-08002B2CF9AE}" pid="11" name="MSIP_Label_1520fa42-cf58-4c22-8b93-58cf1d3bd1cb_Tag">
    <vt:lpwstr>10, 3, 0, 2</vt:lpwstr>
  </property>
</Properties>
</file>